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64" r:id="rId5"/>
    <p:sldId id="260" r:id="rId6"/>
    <p:sldId id="259" r:id="rId7"/>
    <p:sldId id="263" r:id="rId8"/>
    <p:sldId id="261" r:id="rId9"/>
    <p:sldId id="270" r:id="rId10"/>
    <p:sldId id="269" r:id="rId11"/>
    <p:sldId id="265" r:id="rId12"/>
    <p:sldId id="1046"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A28"/>
    <a:srgbClr val="F8D725"/>
    <a:srgbClr val="E6B70A"/>
    <a:srgbClr val="D5A000"/>
    <a:srgbClr val="D68C03"/>
    <a:srgbClr val="FAD522"/>
    <a:srgbClr val="0099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25" autoAdjust="0"/>
    <p:restoredTop sz="94660"/>
  </p:normalViewPr>
  <p:slideViewPr>
    <p:cSldViewPr snapToGrid="0">
      <p:cViewPr>
        <p:scale>
          <a:sx n="66" d="100"/>
          <a:sy n="66" d="100"/>
        </p:scale>
        <p:origin x="320" y="27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svg"/><Relationship Id="rId1" Type="http://schemas.openxmlformats.org/officeDocument/2006/relationships/image" Target="../media/image6.svg"/><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10.svg"/><Relationship Id="rId5" Type="http://schemas.openxmlformats.org/officeDocument/2006/relationships/image" Target="../media/image24.sv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svg"/><Relationship Id="rId1" Type="http://schemas.openxmlformats.org/officeDocument/2006/relationships/image" Target="../media/image6.svg"/><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10.svg"/><Relationship Id="rId5" Type="http://schemas.openxmlformats.org/officeDocument/2006/relationships/image" Target="../media/image24.sv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CB3A80-9290-42E8-8159-B541E93718A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10633FD-121C-4167-B0A1-D096D0CEE043}">
      <dgm:prSet custT="1"/>
      <dgm:spPr/>
      <dgm:t>
        <a:bodyPr/>
        <a:lstStyle/>
        <a:p>
          <a:pPr>
            <a:lnSpc>
              <a:spcPct val="100000"/>
            </a:lnSpc>
          </a:pPr>
          <a:r>
            <a:rPr lang="en-CA" sz="2400" dirty="0">
              <a:solidFill>
                <a:schemeClr val="tx1"/>
              </a:solidFill>
              <a:latin typeface="Times New Roman" panose="02020603050405020304" pitchFamily="18" charset="0"/>
              <a:cs typeface="Times New Roman" panose="02020603050405020304" pitchFamily="18" charset="0"/>
            </a:rPr>
            <a:t>Foundations of Play</a:t>
          </a:r>
          <a:endParaRPr lang="en-US" sz="2400" dirty="0">
            <a:solidFill>
              <a:schemeClr val="tx1"/>
            </a:solidFill>
            <a:latin typeface="Times New Roman" panose="02020603050405020304" pitchFamily="18" charset="0"/>
            <a:cs typeface="Times New Roman" panose="02020603050405020304" pitchFamily="18" charset="0"/>
          </a:endParaRPr>
        </a:p>
      </dgm:t>
    </dgm:pt>
    <dgm:pt modelId="{34E519F2-EECD-47BC-A890-2E2404575022}" type="parTrans" cxnId="{D3B56176-057A-45FF-AB97-49CF84329917}">
      <dgm:prSet/>
      <dgm:spPr/>
      <dgm:t>
        <a:bodyPr/>
        <a:lstStyle/>
        <a:p>
          <a:endParaRPr lang="en-US"/>
        </a:p>
      </dgm:t>
    </dgm:pt>
    <dgm:pt modelId="{8A607C41-DE12-4130-A541-323E188C1537}" type="sibTrans" cxnId="{D3B56176-057A-45FF-AB97-49CF84329917}">
      <dgm:prSet/>
      <dgm:spPr/>
      <dgm:t>
        <a:bodyPr/>
        <a:lstStyle/>
        <a:p>
          <a:endParaRPr lang="en-US"/>
        </a:p>
      </dgm:t>
    </dgm:pt>
    <dgm:pt modelId="{DC92A0F0-90F4-4D58-8E36-5C471BCAEED1}">
      <dgm:prSet custT="1"/>
      <dgm:spPr/>
      <dgm:t>
        <a:bodyPr/>
        <a:lstStyle/>
        <a:p>
          <a:pPr>
            <a:lnSpc>
              <a:spcPct val="100000"/>
            </a:lnSpc>
          </a:pPr>
          <a:r>
            <a:rPr lang="en-CA" sz="2400" dirty="0">
              <a:solidFill>
                <a:schemeClr val="tx1"/>
              </a:solidFill>
              <a:latin typeface="Times New Roman" panose="02020603050405020304" pitchFamily="18" charset="0"/>
              <a:cs typeface="Times New Roman" panose="02020603050405020304" pitchFamily="18" charset="0"/>
            </a:rPr>
            <a:t>Observing, Documenting and Interpreting</a:t>
          </a:r>
          <a:endParaRPr lang="en-US" sz="2400" dirty="0">
            <a:solidFill>
              <a:schemeClr val="tx1"/>
            </a:solidFill>
            <a:latin typeface="Times New Roman" panose="02020603050405020304" pitchFamily="18" charset="0"/>
            <a:cs typeface="Times New Roman" panose="02020603050405020304" pitchFamily="18" charset="0"/>
          </a:endParaRPr>
        </a:p>
      </dgm:t>
    </dgm:pt>
    <dgm:pt modelId="{B10E0D3C-89FF-4FE9-8F4A-A4805D2AA05E}" type="parTrans" cxnId="{71C8B928-132B-4408-9DCC-4DDB85CF385B}">
      <dgm:prSet/>
      <dgm:spPr/>
      <dgm:t>
        <a:bodyPr/>
        <a:lstStyle/>
        <a:p>
          <a:endParaRPr lang="en-US"/>
        </a:p>
      </dgm:t>
    </dgm:pt>
    <dgm:pt modelId="{FD7B79E7-BF61-4BDA-8D12-F11400FE73FC}" type="sibTrans" cxnId="{71C8B928-132B-4408-9DCC-4DDB85CF385B}">
      <dgm:prSet/>
      <dgm:spPr/>
      <dgm:t>
        <a:bodyPr/>
        <a:lstStyle/>
        <a:p>
          <a:endParaRPr lang="en-US"/>
        </a:p>
      </dgm:t>
    </dgm:pt>
    <dgm:pt modelId="{4701CA22-04CD-4BD9-86EC-DD62984D8815}">
      <dgm:prSet custT="1"/>
      <dgm:spPr/>
      <dgm:t>
        <a:bodyPr/>
        <a:lstStyle/>
        <a:p>
          <a:pPr>
            <a:lnSpc>
              <a:spcPct val="100000"/>
            </a:lnSpc>
          </a:pPr>
          <a:r>
            <a:rPr lang="en-CA" sz="2400" dirty="0">
              <a:solidFill>
                <a:schemeClr val="tx1"/>
              </a:solidFill>
              <a:latin typeface="Times New Roman" panose="02020603050405020304" pitchFamily="18" charset="0"/>
              <a:cs typeface="Times New Roman" panose="02020603050405020304" pitchFamily="18" charset="0"/>
            </a:rPr>
            <a:t>Outdoor and Nature Play</a:t>
          </a:r>
          <a:endParaRPr lang="en-US" sz="2400" dirty="0">
            <a:solidFill>
              <a:schemeClr val="tx1"/>
            </a:solidFill>
            <a:latin typeface="Times New Roman" panose="02020603050405020304" pitchFamily="18" charset="0"/>
            <a:cs typeface="Times New Roman" panose="02020603050405020304" pitchFamily="18" charset="0"/>
          </a:endParaRPr>
        </a:p>
      </dgm:t>
    </dgm:pt>
    <dgm:pt modelId="{B071977B-D2EA-4A1B-82C5-5222C55A6ED4}" type="parTrans" cxnId="{69301613-8133-4CB0-9302-415B8E0D7CA2}">
      <dgm:prSet/>
      <dgm:spPr/>
      <dgm:t>
        <a:bodyPr/>
        <a:lstStyle/>
        <a:p>
          <a:endParaRPr lang="en-US"/>
        </a:p>
      </dgm:t>
    </dgm:pt>
    <dgm:pt modelId="{A8DA52D6-3C2C-43AB-8369-6E9544B13E4E}" type="sibTrans" cxnId="{69301613-8133-4CB0-9302-415B8E0D7CA2}">
      <dgm:prSet/>
      <dgm:spPr/>
      <dgm:t>
        <a:bodyPr/>
        <a:lstStyle/>
        <a:p>
          <a:endParaRPr lang="en-US"/>
        </a:p>
      </dgm:t>
    </dgm:pt>
    <dgm:pt modelId="{6CEDA8FF-F40D-4D0A-A151-71029868A48E}">
      <dgm:prSet custT="1"/>
      <dgm:spPr/>
      <dgm:t>
        <a:bodyPr/>
        <a:lstStyle/>
        <a:p>
          <a:pPr>
            <a:lnSpc>
              <a:spcPct val="100000"/>
            </a:lnSpc>
          </a:pPr>
          <a:r>
            <a:rPr lang="en-CA" sz="2400" dirty="0">
              <a:latin typeface="Times New Roman" panose="02020603050405020304" pitchFamily="18" charset="0"/>
              <a:cs typeface="Times New Roman" panose="02020603050405020304" pitchFamily="18" charset="0"/>
            </a:rPr>
            <a:t>Art for Child’s Play</a:t>
          </a:r>
          <a:endParaRPr lang="en-US" sz="2400" dirty="0">
            <a:latin typeface="Times New Roman" panose="02020603050405020304" pitchFamily="18" charset="0"/>
            <a:cs typeface="Times New Roman" panose="02020603050405020304" pitchFamily="18" charset="0"/>
          </a:endParaRPr>
        </a:p>
      </dgm:t>
    </dgm:pt>
    <dgm:pt modelId="{48029492-9F50-4745-8C12-3CEF4F9BA16C}" type="parTrans" cxnId="{753E5352-D289-4B7A-AE02-E5CDAEE0376D}">
      <dgm:prSet/>
      <dgm:spPr/>
      <dgm:t>
        <a:bodyPr/>
        <a:lstStyle/>
        <a:p>
          <a:endParaRPr lang="en-US"/>
        </a:p>
      </dgm:t>
    </dgm:pt>
    <dgm:pt modelId="{0C9792EF-3102-48D2-AB97-031815CFFE21}" type="sibTrans" cxnId="{753E5352-D289-4B7A-AE02-E5CDAEE0376D}">
      <dgm:prSet/>
      <dgm:spPr/>
      <dgm:t>
        <a:bodyPr/>
        <a:lstStyle/>
        <a:p>
          <a:endParaRPr lang="en-US"/>
        </a:p>
      </dgm:t>
    </dgm:pt>
    <dgm:pt modelId="{0054F77B-CE95-4171-B68D-9AD608137C37}">
      <dgm:prSet custT="1"/>
      <dgm:spPr/>
      <dgm:t>
        <a:bodyPr/>
        <a:lstStyle/>
        <a:p>
          <a:pPr>
            <a:lnSpc>
              <a:spcPct val="100000"/>
            </a:lnSpc>
          </a:pPr>
          <a:r>
            <a:rPr lang="en-CA" sz="2400" dirty="0">
              <a:latin typeface="Times New Roman" panose="02020603050405020304" pitchFamily="18" charset="0"/>
              <a:cs typeface="Times New Roman" panose="02020603050405020304" pitchFamily="18" charset="0"/>
            </a:rPr>
            <a:t>Drama, Music &amp; Movement</a:t>
          </a:r>
          <a:endParaRPr lang="en-US" sz="2400" dirty="0">
            <a:latin typeface="Times New Roman" panose="02020603050405020304" pitchFamily="18" charset="0"/>
            <a:cs typeface="Times New Roman" panose="02020603050405020304" pitchFamily="18" charset="0"/>
          </a:endParaRPr>
        </a:p>
      </dgm:t>
    </dgm:pt>
    <dgm:pt modelId="{380260F9-86E1-4F8E-AA77-2898399FCEFC}" type="parTrans" cxnId="{B910E0CC-CA69-4785-B20B-2217753EB5C7}">
      <dgm:prSet/>
      <dgm:spPr/>
      <dgm:t>
        <a:bodyPr/>
        <a:lstStyle/>
        <a:p>
          <a:endParaRPr lang="en-US"/>
        </a:p>
      </dgm:t>
    </dgm:pt>
    <dgm:pt modelId="{10E8F3EC-DA9A-4ECD-9CEA-BE7B5802FB3E}" type="sibTrans" cxnId="{B910E0CC-CA69-4785-B20B-2217753EB5C7}">
      <dgm:prSet/>
      <dgm:spPr/>
      <dgm:t>
        <a:bodyPr/>
        <a:lstStyle/>
        <a:p>
          <a:endParaRPr lang="en-US"/>
        </a:p>
      </dgm:t>
    </dgm:pt>
    <dgm:pt modelId="{5E394C86-2399-4B2E-BF7A-9B71278A57B7}">
      <dgm:prSet custT="1"/>
      <dgm:spPr/>
      <dgm:t>
        <a:bodyPr/>
        <a:lstStyle/>
        <a:p>
          <a:pPr>
            <a:lnSpc>
              <a:spcPct val="100000"/>
            </a:lnSpc>
          </a:pPr>
          <a:r>
            <a:rPr lang="en-CA" sz="2200" dirty="0">
              <a:latin typeface="Times New Roman" panose="02020603050405020304" pitchFamily="18" charset="0"/>
              <a:cs typeface="Times New Roman" panose="02020603050405020304" pitchFamily="18" charset="0"/>
            </a:rPr>
            <a:t>Language, Literacy, Math, Science and Play</a:t>
          </a:r>
          <a:endParaRPr lang="en-US" sz="2200" dirty="0">
            <a:latin typeface="Times New Roman" panose="02020603050405020304" pitchFamily="18" charset="0"/>
            <a:cs typeface="Times New Roman" panose="02020603050405020304" pitchFamily="18" charset="0"/>
          </a:endParaRPr>
        </a:p>
      </dgm:t>
    </dgm:pt>
    <dgm:pt modelId="{3447F7D7-8459-4F00-ABFB-1B04EC067DAB}" type="parTrans" cxnId="{29C3AEF4-F174-469A-95CB-1531B56AB16D}">
      <dgm:prSet/>
      <dgm:spPr/>
      <dgm:t>
        <a:bodyPr/>
        <a:lstStyle/>
        <a:p>
          <a:endParaRPr lang="en-US"/>
        </a:p>
      </dgm:t>
    </dgm:pt>
    <dgm:pt modelId="{074876B4-FDC9-42A0-BC68-12C5B964CD17}" type="sibTrans" cxnId="{29C3AEF4-F174-469A-95CB-1531B56AB16D}">
      <dgm:prSet/>
      <dgm:spPr/>
      <dgm:t>
        <a:bodyPr/>
        <a:lstStyle/>
        <a:p>
          <a:endParaRPr lang="en-US"/>
        </a:p>
      </dgm:t>
    </dgm:pt>
    <dgm:pt modelId="{4EDB718A-2CD6-48A1-8F34-AFA71AC2870F}">
      <dgm:prSet custT="1"/>
      <dgm:spPr/>
      <dgm:t>
        <a:bodyPr/>
        <a:lstStyle/>
        <a:p>
          <a:pPr>
            <a:lnSpc>
              <a:spcPct val="100000"/>
            </a:lnSpc>
          </a:pPr>
          <a:r>
            <a:rPr lang="en-CA" sz="2000" dirty="0">
              <a:solidFill>
                <a:schemeClr val="tx1"/>
              </a:solidFill>
              <a:latin typeface="Times New Roman" panose="02020603050405020304" pitchFamily="18" charset="0"/>
              <a:cs typeface="Times New Roman" panose="02020603050405020304" pitchFamily="18" charset="0"/>
            </a:rPr>
            <a:t>Indigenous Perspectives, Technology and Other</a:t>
          </a:r>
          <a:endParaRPr lang="en-US" sz="2000" dirty="0">
            <a:solidFill>
              <a:schemeClr val="tx1"/>
            </a:solidFill>
            <a:latin typeface="Times New Roman" panose="02020603050405020304" pitchFamily="18" charset="0"/>
            <a:cs typeface="Times New Roman" panose="02020603050405020304" pitchFamily="18" charset="0"/>
          </a:endParaRPr>
        </a:p>
      </dgm:t>
    </dgm:pt>
    <dgm:pt modelId="{3D5D3C23-DB8A-44DA-8D62-EA54515CF7E5}" type="parTrans" cxnId="{8F3C7FB8-187F-474B-99CC-1BE1B3088894}">
      <dgm:prSet/>
      <dgm:spPr/>
      <dgm:t>
        <a:bodyPr/>
        <a:lstStyle/>
        <a:p>
          <a:endParaRPr lang="en-US"/>
        </a:p>
      </dgm:t>
    </dgm:pt>
    <dgm:pt modelId="{606C25C1-CBB4-4019-8252-EA8748872656}" type="sibTrans" cxnId="{8F3C7FB8-187F-474B-99CC-1BE1B3088894}">
      <dgm:prSet/>
      <dgm:spPr/>
      <dgm:t>
        <a:bodyPr/>
        <a:lstStyle/>
        <a:p>
          <a:endParaRPr lang="en-US"/>
        </a:p>
      </dgm:t>
    </dgm:pt>
    <dgm:pt modelId="{B8B96753-C611-4868-8ABB-906D554D1C74}" type="pres">
      <dgm:prSet presAssocID="{A8CB3A80-9290-42E8-8159-B541E93718A3}" presName="root" presStyleCnt="0">
        <dgm:presLayoutVars>
          <dgm:dir/>
          <dgm:resizeHandles val="exact"/>
        </dgm:presLayoutVars>
      </dgm:prSet>
      <dgm:spPr/>
    </dgm:pt>
    <dgm:pt modelId="{3432E0FA-0751-42CF-884A-539C2482B1AE}" type="pres">
      <dgm:prSet presAssocID="{A10633FD-121C-4167-B0A1-D096D0CEE043}" presName="compNode" presStyleCnt="0"/>
      <dgm:spPr/>
    </dgm:pt>
    <dgm:pt modelId="{5BDF8277-252B-486C-8C0F-BE7805B305A2}" type="pres">
      <dgm:prSet presAssocID="{A10633FD-121C-4167-B0A1-D096D0CEE043}" presName="bgRect" presStyleLbl="bgShp" presStyleIdx="0" presStyleCnt="7" custLinFactNeighborX="-24420" custLinFactNeighborY="-73"/>
      <dgm:spPr/>
    </dgm:pt>
    <dgm:pt modelId="{0365B130-55A6-4884-A68A-FAF179252529}" type="pres">
      <dgm:prSet presAssocID="{A10633FD-121C-4167-B0A1-D096D0CEE043}" presName="iconRect" presStyleLbl="node1" presStyleIdx="0"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House"/>
        </a:ext>
      </dgm:extLst>
    </dgm:pt>
    <dgm:pt modelId="{3378DC2F-B7EC-4B62-90DD-0446C847066F}" type="pres">
      <dgm:prSet presAssocID="{A10633FD-121C-4167-B0A1-D096D0CEE043}" presName="spaceRect" presStyleCnt="0"/>
      <dgm:spPr/>
    </dgm:pt>
    <dgm:pt modelId="{DDDF2F4B-F016-45F9-853A-AF0580F2F24B}" type="pres">
      <dgm:prSet presAssocID="{A10633FD-121C-4167-B0A1-D096D0CEE043}" presName="parTx" presStyleLbl="revTx" presStyleIdx="0" presStyleCnt="7">
        <dgm:presLayoutVars>
          <dgm:chMax val="0"/>
          <dgm:chPref val="0"/>
        </dgm:presLayoutVars>
      </dgm:prSet>
      <dgm:spPr/>
    </dgm:pt>
    <dgm:pt modelId="{6590D340-F4A2-46FD-AF78-45B0975F79C2}" type="pres">
      <dgm:prSet presAssocID="{8A607C41-DE12-4130-A541-323E188C1537}" presName="sibTrans" presStyleCnt="0"/>
      <dgm:spPr/>
    </dgm:pt>
    <dgm:pt modelId="{2E4C0C3D-1DA5-4966-A99F-78C9432EED66}" type="pres">
      <dgm:prSet presAssocID="{DC92A0F0-90F4-4D58-8E36-5C471BCAEED1}" presName="compNode" presStyleCnt="0"/>
      <dgm:spPr/>
    </dgm:pt>
    <dgm:pt modelId="{B8D08322-AE31-443B-97CA-58B3E80EE535}" type="pres">
      <dgm:prSet presAssocID="{DC92A0F0-90F4-4D58-8E36-5C471BCAEED1}" presName="bgRect" presStyleLbl="bgShp" presStyleIdx="1" presStyleCnt="7"/>
      <dgm:spPr/>
    </dgm:pt>
    <dgm:pt modelId="{282DF92C-85A5-4875-B80D-110F2360B709}" type="pres">
      <dgm:prSet presAssocID="{DC92A0F0-90F4-4D58-8E36-5C471BCAEED1}" presName="iconRect" presStyleLbl="node1" presStyleIdx="1"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ye"/>
        </a:ext>
      </dgm:extLst>
    </dgm:pt>
    <dgm:pt modelId="{2AC65E3F-8022-42DA-91E2-A2581BC68221}" type="pres">
      <dgm:prSet presAssocID="{DC92A0F0-90F4-4D58-8E36-5C471BCAEED1}" presName="spaceRect" presStyleCnt="0"/>
      <dgm:spPr/>
    </dgm:pt>
    <dgm:pt modelId="{1D154AAC-8C90-448B-8EDB-14E7FCE6F46D}" type="pres">
      <dgm:prSet presAssocID="{DC92A0F0-90F4-4D58-8E36-5C471BCAEED1}" presName="parTx" presStyleLbl="revTx" presStyleIdx="1" presStyleCnt="7">
        <dgm:presLayoutVars>
          <dgm:chMax val="0"/>
          <dgm:chPref val="0"/>
        </dgm:presLayoutVars>
      </dgm:prSet>
      <dgm:spPr/>
    </dgm:pt>
    <dgm:pt modelId="{98DA2386-CC1A-410B-827F-712605098C2D}" type="pres">
      <dgm:prSet presAssocID="{FD7B79E7-BF61-4BDA-8D12-F11400FE73FC}" presName="sibTrans" presStyleCnt="0"/>
      <dgm:spPr/>
    </dgm:pt>
    <dgm:pt modelId="{A523DF97-61BB-4696-9216-F8C3C11B1F38}" type="pres">
      <dgm:prSet presAssocID="{4701CA22-04CD-4BD9-86EC-DD62984D8815}" presName="compNode" presStyleCnt="0"/>
      <dgm:spPr/>
    </dgm:pt>
    <dgm:pt modelId="{3649DD4D-F272-454E-9B84-2FB29A9321E4}" type="pres">
      <dgm:prSet presAssocID="{4701CA22-04CD-4BD9-86EC-DD62984D8815}" presName="bgRect" presStyleLbl="bgShp" presStyleIdx="2" presStyleCnt="7"/>
      <dgm:spPr/>
    </dgm:pt>
    <dgm:pt modelId="{D7748BAD-B649-4901-8D7C-B30B357C3684}" type="pres">
      <dgm:prSet presAssocID="{4701CA22-04CD-4BD9-86EC-DD62984D8815}" presName="iconRect" presStyleLbl="node1" presStyleIdx="2"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Deciduous tree"/>
        </a:ext>
      </dgm:extLst>
    </dgm:pt>
    <dgm:pt modelId="{3168FD66-17CB-49DC-A358-1C368F7DDC67}" type="pres">
      <dgm:prSet presAssocID="{4701CA22-04CD-4BD9-86EC-DD62984D8815}" presName="spaceRect" presStyleCnt="0"/>
      <dgm:spPr/>
    </dgm:pt>
    <dgm:pt modelId="{05E93598-BD1F-464D-97D1-2C664E37335A}" type="pres">
      <dgm:prSet presAssocID="{4701CA22-04CD-4BD9-86EC-DD62984D8815}" presName="parTx" presStyleLbl="revTx" presStyleIdx="2" presStyleCnt="7">
        <dgm:presLayoutVars>
          <dgm:chMax val="0"/>
          <dgm:chPref val="0"/>
        </dgm:presLayoutVars>
      </dgm:prSet>
      <dgm:spPr/>
    </dgm:pt>
    <dgm:pt modelId="{53F0ABB5-E328-439D-9507-4352FDE5A76A}" type="pres">
      <dgm:prSet presAssocID="{A8DA52D6-3C2C-43AB-8369-6E9544B13E4E}" presName="sibTrans" presStyleCnt="0"/>
      <dgm:spPr/>
    </dgm:pt>
    <dgm:pt modelId="{4E7CF2DD-558B-47E6-9795-1B351DA86527}" type="pres">
      <dgm:prSet presAssocID="{6CEDA8FF-F40D-4D0A-A151-71029868A48E}" presName="compNode" presStyleCnt="0"/>
      <dgm:spPr/>
    </dgm:pt>
    <dgm:pt modelId="{9CC35CFA-809D-4B5F-9963-B94149191D6D}" type="pres">
      <dgm:prSet presAssocID="{6CEDA8FF-F40D-4D0A-A151-71029868A48E}" presName="bgRect" presStyleLbl="bgShp" presStyleIdx="3" presStyleCnt="7"/>
      <dgm:spPr/>
    </dgm:pt>
    <dgm:pt modelId="{E67E02CC-E992-4C3D-8E0B-BD7CD11BABD3}" type="pres">
      <dgm:prSet presAssocID="{6CEDA8FF-F40D-4D0A-A151-71029868A48E}" presName="iconRect" presStyleLbl="node1" presStyleIdx="3"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mall paint brush"/>
        </a:ext>
      </dgm:extLst>
    </dgm:pt>
    <dgm:pt modelId="{4C9B1AF8-093E-47E1-AF5C-46E331246453}" type="pres">
      <dgm:prSet presAssocID="{6CEDA8FF-F40D-4D0A-A151-71029868A48E}" presName="spaceRect" presStyleCnt="0"/>
      <dgm:spPr/>
    </dgm:pt>
    <dgm:pt modelId="{C2D4D876-3122-4BBE-BCAD-E56E61D1B1A8}" type="pres">
      <dgm:prSet presAssocID="{6CEDA8FF-F40D-4D0A-A151-71029868A48E}" presName="parTx" presStyleLbl="revTx" presStyleIdx="3" presStyleCnt="7">
        <dgm:presLayoutVars>
          <dgm:chMax val="0"/>
          <dgm:chPref val="0"/>
        </dgm:presLayoutVars>
      </dgm:prSet>
      <dgm:spPr/>
    </dgm:pt>
    <dgm:pt modelId="{6959A987-68C5-4712-89D3-E595810C0C00}" type="pres">
      <dgm:prSet presAssocID="{0C9792EF-3102-48D2-AB97-031815CFFE21}" presName="sibTrans" presStyleCnt="0"/>
      <dgm:spPr/>
    </dgm:pt>
    <dgm:pt modelId="{6C1FA435-7AAB-47A7-8534-D828AFC39FE3}" type="pres">
      <dgm:prSet presAssocID="{0054F77B-CE95-4171-B68D-9AD608137C37}" presName="compNode" presStyleCnt="0"/>
      <dgm:spPr/>
    </dgm:pt>
    <dgm:pt modelId="{1F83C8F0-EEFF-4D46-BCDE-A3D5DABD093B}" type="pres">
      <dgm:prSet presAssocID="{0054F77B-CE95-4171-B68D-9AD608137C37}" presName="bgRect" presStyleLbl="bgShp" presStyleIdx="4" presStyleCnt="7"/>
      <dgm:spPr/>
    </dgm:pt>
    <dgm:pt modelId="{E3DB524B-D50D-4F66-B299-022F13A8AC2F}" type="pres">
      <dgm:prSet presAssocID="{0054F77B-CE95-4171-B68D-9AD608137C37}" presName="iconRect" presStyleLbl="node1" presStyleIdx="4"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Drama"/>
        </a:ext>
      </dgm:extLst>
    </dgm:pt>
    <dgm:pt modelId="{18BECED6-8C84-49D9-8254-FEC3C11CB4A5}" type="pres">
      <dgm:prSet presAssocID="{0054F77B-CE95-4171-B68D-9AD608137C37}" presName="spaceRect" presStyleCnt="0"/>
      <dgm:spPr/>
    </dgm:pt>
    <dgm:pt modelId="{F48067CD-9C8A-4A58-ABE0-A92E8EE155D3}" type="pres">
      <dgm:prSet presAssocID="{0054F77B-CE95-4171-B68D-9AD608137C37}" presName="parTx" presStyleLbl="revTx" presStyleIdx="4" presStyleCnt="7">
        <dgm:presLayoutVars>
          <dgm:chMax val="0"/>
          <dgm:chPref val="0"/>
        </dgm:presLayoutVars>
      </dgm:prSet>
      <dgm:spPr/>
    </dgm:pt>
    <dgm:pt modelId="{22410280-180B-4134-8D85-F920B9EE1B2C}" type="pres">
      <dgm:prSet presAssocID="{10E8F3EC-DA9A-4ECD-9CEA-BE7B5802FB3E}" presName="sibTrans" presStyleCnt="0"/>
      <dgm:spPr/>
    </dgm:pt>
    <dgm:pt modelId="{08FA3EFF-F9E9-40F4-B1D0-DC70C474381F}" type="pres">
      <dgm:prSet presAssocID="{5E394C86-2399-4B2E-BF7A-9B71278A57B7}" presName="compNode" presStyleCnt="0"/>
      <dgm:spPr/>
    </dgm:pt>
    <dgm:pt modelId="{B0938070-B96E-497B-AE17-A87AA8D3284F}" type="pres">
      <dgm:prSet presAssocID="{5E394C86-2399-4B2E-BF7A-9B71278A57B7}" presName="bgRect" presStyleLbl="bgShp" presStyleIdx="5" presStyleCnt="7" custLinFactNeighborX="-3856" custLinFactNeighborY="12141"/>
      <dgm:spPr/>
    </dgm:pt>
    <dgm:pt modelId="{3A6EA237-96EE-43C8-BE33-C5B9578C4B77}" type="pres">
      <dgm:prSet presAssocID="{5E394C86-2399-4B2E-BF7A-9B71278A57B7}" presName="iconRect" presStyleLbl="node1" presStyleIdx="5"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CEC52880-CF93-40C1-97B4-D66036399C3A}" type="pres">
      <dgm:prSet presAssocID="{5E394C86-2399-4B2E-BF7A-9B71278A57B7}" presName="spaceRect" presStyleCnt="0"/>
      <dgm:spPr/>
    </dgm:pt>
    <dgm:pt modelId="{14075786-3122-43E4-8F7F-5E086765BF84}" type="pres">
      <dgm:prSet presAssocID="{5E394C86-2399-4B2E-BF7A-9B71278A57B7}" presName="parTx" presStyleLbl="revTx" presStyleIdx="5" presStyleCnt="7">
        <dgm:presLayoutVars>
          <dgm:chMax val="0"/>
          <dgm:chPref val="0"/>
        </dgm:presLayoutVars>
      </dgm:prSet>
      <dgm:spPr/>
    </dgm:pt>
    <dgm:pt modelId="{F928C00B-AC38-4F33-A280-743BEA746BC0}" type="pres">
      <dgm:prSet presAssocID="{074876B4-FDC9-42A0-BC68-12C5B964CD17}" presName="sibTrans" presStyleCnt="0"/>
      <dgm:spPr/>
    </dgm:pt>
    <dgm:pt modelId="{316525C6-008D-4F32-ACEF-8D43D9C66768}" type="pres">
      <dgm:prSet presAssocID="{4EDB718A-2CD6-48A1-8F34-AFA71AC2870F}" presName="compNode" presStyleCnt="0"/>
      <dgm:spPr/>
    </dgm:pt>
    <dgm:pt modelId="{69D01603-3B42-4DA4-AD5A-9453449AC752}" type="pres">
      <dgm:prSet presAssocID="{4EDB718A-2CD6-48A1-8F34-AFA71AC2870F}" presName="bgRect" presStyleLbl="bgShp" presStyleIdx="6" presStyleCnt="7"/>
      <dgm:spPr/>
    </dgm:pt>
    <dgm:pt modelId="{B0F94F73-1356-4AB2-B42D-2EBAF3B1D93D}" type="pres">
      <dgm:prSet presAssocID="{4EDB718A-2CD6-48A1-8F34-AFA71AC2870F}" presName="iconRect" presStyleLbl="node1" presStyleIdx="6"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Game controller"/>
        </a:ext>
      </dgm:extLst>
    </dgm:pt>
    <dgm:pt modelId="{7EB37E67-E3DD-4B9D-AA5E-CEAB3587D3D6}" type="pres">
      <dgm:prSet presAssocID="{4EDB718A-2CD6-48A1-8F34-AFA71AC2870F}" presName="spaceRect" presStyleCnt="0"/>
      <dgm:spPr/>
    </dgm:pt>
    <dgm:pt modelId="{15669825-E1E6-4EB0-BDD5-CA0700E069F8}" type="pres">
      <dgm:prSet presAssocID="{4EDB718A-2CD6-48A1-8F34-AFA71AC2870F}" presName="parTx" presStyleLbl="revTx" presStyleIdx="6" presStyleCnt="7">
        <dgm:presLayoutVars>
          <dgm:chMax val="0"/>
          <dgm:chPref val="0"/>
        </dgm:presLayoutVars>
      </dgm:prSet>
      <dgm:spPr/>
    </dgm:pt>
  </dgm:ptLst>
  <dgm:cxnLst>
    <dgm:cxn modelId="{69301613-8133-4CB0-9302-415B8E0D7CA2}" srcId="{A8CB3A80-9290-42E8-8159-B541E93718A3}" destId="{4701CA22-04CD-4BD9-86EC-DD62984D8815}" srcOrd="2" destOrd="0" parTransId="{B071977B-D2EA-4A1B-82C5-5222C55A6ED4}" sibTransId="{A8DA52D6-3C2C-43AB-8369-6E9544B13E4E}"/>
    <dgm:cxn modelId="{7CB4C314-A6A7-4EC3-895C-C827B7B3D30A}" type="presOf" srcId="{A10633FD-121C-4167-B0A1-D096D0CEE043}" destId="{DDDF2F4B-F016-45F9-853A-AF0580F2F24B}" srcOrd="0" destOrd="0" presId="urn:microsoft.com/office/officeart/2018/2/layout/IconVerticalSolidList"/>
    <dgm:cxn modelId="{CB594316-FDEB-40F8-9C5D-964C4AB7E9AF}" type="presOf" srcId="{A8CB3A80-9290-42E8-8159-B541E93718A3}" destId="{B8B96753-C611-4868-8ABB-906D554D1C74}" srcOrd="0" destOrd="0" presId="urn:microsoft.com/office/officeart/2018/2/layout/IconVerticalSolidList"/>
    <dgm:cxn modelId="{71C8B928-132B-4408-9DCC-4DDB85CF385B}" srcId="{A8CB3A80-9290-42E8-8159-B541E93718A3}" destId="{DC92A0F0-90F4-4D58-8E36-5C471BCAEED1}" srcOrd="1" destOrd="0" parTransId="{B10E0D3C-89FF-4FE9-8F4A-A4805D2AA05E}" sibTransId="{FD7B79E7-BF61-4BDA-8D12-F11400FE73FC}"/>
    <dgm:cxn modelId="{2CA6D362-E2C4-47CD-B99F-09569BF3EA8C}" type="presOf" srcId="{4EDB718A-2CD6-48A1-8F34-AFA71AC2870F}" destId="{15669825-E1E6-4EB0-BDD5-CA0700E069F8}" srcOrd="0" destOrd="0" presId="urn:microsoft.com/office/officeart/2018/2/layout/IconVerticalSolidList"/>
    <dgm:cxn modelId="{E2B7E765-221F-4B24-9AD8-70BC943D6F12}" type="presOf" srcId="{5E394C86-2399-4B2E-BF7A-9B71278A57B7}" destId="{14075786-3122-43E4-8F7F-5E086765BF84}" srcOrd="0" destOrd="0" presId="urn:microsoft.com/office/officeart/2018/2/layout/IconVerticalSolidList"/>
    <dgm:cxn modelId="{753E5352-D289-4B7A-AE02-E5CDAEE0376D}" srcId="{A8CB3A80-9290-42E8-8159-B541E93718A3}" destId="{6CEDA8FF-F40D-4D0A-A151-71029868A48E}" srcOrd="3" destOrd="0" parTransId="{48029492-9F50-4745-8C12-3CEF4F9BA16C}" sibTransId="{0C9792EF-3102-48D2-AB97-031815CFFE21}"/>
    <dgm:cxn modelId="{D3B56176-057A-45FF-AB97-49CF84329917}" srcId="{A8CB3A80-9290-42E8-8159-B541E93718A3}" destId="{A10633FD-121C-4167-B0A1-D096D0CEE043}" srcOrd="0" destOrd="0" parTransId="{34E519F2-EECD-47BC-A890-2E2404575022}" sibTransId="{8A607C41-DE12-4130-A541-323E188C1537}"/>
    <dgm:cxn modelId="{8F3C7FB8-187F-474B-99CC-1BE1B3088894}" srcId="{A8CB3A80-9290-42E8-8159-B541E93718A3}" destId="{4EDB718A-2CD6-48A1-8F34-AFA71AC2870F}" srcOrd="6" destOrd="0" parTransId="{3D5D3C23-DB8A-44DA-8D62-EA54515CF7E5}" sibTransId="{606C25C1-CBB4-4019-8252-EA8748872656}"/>
    <dgm:cxn modelId="{B910E0CC-CA69-4785-B20B-2217753EB5C7}" srcId="{A8CB3A80-9290-42E8-8159-B541E93718A3}" destId="{0054F77B-CE95-4171-B68D-9AD608137C37}" srcOrd="4" destOrd="0" parTransId="{380260F9-86E1-4F8E-AA77-2898399FCEFC}" sibTransId="{10E8F3EC-DA9A-4ECD-9CEA-BE7B5802FB3E}"/>
    <dgm:cxn modelId="{C36F1FD1-4D98-4247-8DDE-97030B9F7D56}" type="presOf" srcId="{6CEDA8FF-F40D-4D0A-A151-71029868A48E}" destId="{C2D4D876-3122-4BBE-BCAD-E56E61D1B1A8}" srcOrd="0" destOrd="0" presId="urn:microsoft.com/office/officeart/2018/2/layout/IconVerticalSolidList"/>
    <dgm:cxn modelId="{7A6924E1-F4B1-4BCC-BE8E-F2E5DF952EAF}" type="presOf" srcId="{DC92A0F0-90F4-4D58-8E36-5C471BCAEED1}" destId="{1D154AAC-8C90-448B-8EDB-14E7FCE6F46D}" srcOrd="0" destOrd="0" presId="urn:microsoft.com/office/officeart/2018/2/layout/IconVerticalSolidList"/>
    <dgm:cxn modelId="{4CF061F4-A707-4003-8F69-C07A08EEB737}" type="presOf" srcId="{4701CA22-04CD-4BD9-86EC-DD62984D8815}" destId="{05E93598-BD1F-464D-97D1-2C664E37335A}" srcOrd="0" destOrd="0" presId="urn:microsoft.com/office/officeart/2018/2/layout/IconVerticalSolidList"/>
    <dgm:cxn modelId="{29C3AEF4-F174-469A-95CB-1531B56AB16D}" srcId="{A8CB3A80-9290-42E8-8159-B541E93718A3}" destId="{5E394C86-2399-4B2E-BF7A-9B71278A57B7}" srcOrd="5" destOrd="0" parTransId="{3447F7D7-8459-4F00-ABFB-1B04EC067DAB}" sibTransId="{074876B4-FDC9-42A0-BC68-12C5B964CD17}"/>
    <dgm:cxn modelId="{A47259FF-10FC-4F0F-9A17-9336AEB5E1E4}" type="presOf" srcId="{0054F77B-CE95-4171-B68D-9AD608137C37}" destId="{F48067CD-9C8A-4A58-ABE0-A92E8EE155D3}" srcOrd="0" destOrd="0" presId="urn:microsoft.com/office/officeart/2018/2/layout/IconVerticalSolidList"/>
    <dgm:cxn modelId="{B732C407-5EAA-4D8E-9578-07907FCA9FFF}" type="presParOf" srcId="{B8B96753-C611-4868-8ABB-906D554D1C74}" destId="{3432E0FA-0751-42CF-884A-539C2482B1AE}" srcOrd="0" destOrd="0" presId="urn:microsoft.com/office/officeart/2018/2/layout/IconVerticalSolidList"/>
    <dgm:cxn modelId="{0EC21946-2A7C-4ADD-9F68-36A1B68727BD}" type="presParOf" srcId="{3432E0FA-0751-42CF-884A-539C2482B1AE}" destId="{5BDF8277-252B-486C-8C0F-BE7805B305A2}" srcOrd="0" destOrd="0" presId="urn:microsoft.com/office/officeart/2018/2/layout/IconVerticalSolidList"/>
    <dgm:cxn modelId="{9210441B-22FD-456F-81BE-0A4E61F40BA6}" type="presParOf" srcId="{3432E0FA-0751-42CF-884A-539C2482B1AE}" destId="{0365B130-55A6-4884-A68A-FAF179252529}" srcOrd="1" destOrd="0" presId="urn:microsoft.com/office/officeart/2018/2/layout/IconVerticalSolidList"/>
    <dgm:cxn modelId="{7BECEDD3-DC5C-47D6-804C-342B99467F71}" type="presParOf" srcId="{3432E0FA-0751-42CF-884A-539C2482B1AE}" destId="{3378DC2F-B7EC-4B62-90DD-0446C847066F}" srcOrd="2" destOrd="0" presId="urn:microsoft.com/office/officeart/2018/2/layout/IconVerticalSolidList"/>
    <dgm:cxn modelId="{A3B0D6A4-57F2-4EF6-AD26-F961B3D89239}" type="presParOf" srcId="{3432E0FA-0751-42CF-884A-539C2482B1AE}" destId="{DDDF2F4B-F016-45F9-853A-AF0580F2F24B}" srcOrd="3" destOrd="0" presId="urn:microsoft.com/office/officeart/2018/2/layout/IconVerticalSolidList"/>
    <dgm:cxn modelId="{DD8C2AA2-9293-4D2D-BA82-76AC81417117}" type="presParOf" srcId="{B8B96753-C611-4868-8ABB-906D554D1C74}" destId="{6590D340-F4A2-46FD-AF78-45B0975F79C2}" srcOrd="1" destOrd="0" presId="urn:microsoft.com/office/officeart/2018/2/layout/IconVerticalSolidList"/>
    <dgm:cxn modelId="{C3C8DE74-6B11-4B4B-B0C7-61E883E75777}" type="presParOf" srcId="{B8B96753-C611-4868-8ABB-906D554D1C74}" destId="{2E4C0C3D-1DA5-4966-A99F-78C9432EED66}" srcOrd="2" destOrd="0" presId="urn:microsoft.com/office/officeart/2018/2/layout/IconVerticalSolidList"/>
    <dgm:cxn modelId="{2D747D93-28C8-488A-9F53-8DF3D78B6F78}" type="presParOf" srcId="{2E4C0C3D-1DA5-4966-A99F-78C9432EED66}" destId="{B8D08322-AE31-443B-97CA-58B3E80EE535}" srcOrd="0" destOrd="0" presId="urn:microsoft.com/office/officeart/2018/2/layout/IconVerticalSolidList"/>
    <dgm:cxn modelId="{646D760A-5123-42DC-B9C7-D698E3502480}" type="presParOf" srcId="{2E4C0C3D-1DA5-4966-A99F-78C9432EED66}" destId="{282DF92C-85A5-4875-B80D-110F2360B709}" srcOrd="1" destOrd="0" presId="urn:microsoft.com/office/officeart/2018/2/layout/IconVerticalSolidList"/>
    <dgm:cxn modelId="{D0346BCF-E070-4DD3-9905-41140DA0F9CD}" type="presParOf" srcId="{2E4C0C3D-1DA5-4966-A99F-78C9432EED66}" destId="{2AC65E3F-8022-42DA-91E2-A2581BC68221}" srcOrd="2" destOrd="0" presId="urn:microsoft.com/office/officeart/2018/2/layout/IconVerticalSolidList"/>
    <dgm:cxn modelId="{2ABA5F13-54AC-4BCA-B65E-ED51CC9C5534}" type="presParOf" srcId="{2E4C0C3D-1DA5-4966-A99F-78C9432EED66}" destId="{1D154AAC-8C90-448B-8EDB-14E7FCE6F46D}" srcOrd="3" destOrd="0" presId="urn:microsoft.com/office/officeart/2018/2/layout/IconVerticalSolidList"/>
    <dgm:cxn modelId="{8CC5BAE5-DE8B-48A9-A302-E7E6C4F1350A}" type="presParOf" srcId="{B8B96753-C611-4868-8ABB-906D554D1C74}" destId="{98DA2386-CC1A-410B-827F-712605098C2D}" srcOrd="3" destOrd="0" presId="urn:microsoft.com/office/officeart/2018/2/layout/IconVerticalSolidList"/>
    <dgm:cxn modelId="{94F7CDD7-6464-47DB-9F7D-A2B65AA964CB}" type="presParOf" srcId="{B8B96753-C611-4868-8ABB-906D554D1C74}" destId="{A523DF97-61BB-4696-9216-F8C3C11B1F38}" srcOrd="4" destOrd="0" presId="urn:microsoft.com/office/officeart/2018/2/layout/IconVerticalSolidList"/>
    <dgm:cxn modelId="{C7DEDA16-E243-46D2-A546-D4CBABF9DFCB}" type="presParOf" srcId="{A523DF97-61BB-4696-9216-F8C3C11B1F38}" destId="{3649DD4D-F272-454E-9B84-2FB29A9321E4}" srcOrd="0" destOrd="0" presId="urn:microsoft.com/office/officeart/2018/2/layout/IconVerticalSolidList"/>
    <dgm:cxn modelId="{FBC0946D-5F31-4822-9024-FEA653B90B2B}" type="presParOf" srcId="{A523DF97-61BB-4696-9216-F8C3C11B1F38}" destId="{D7748BAD-B649-4901-8D7C-B30B357C3684}" srcOrd="1" destOrd="0" presId="urn:microsoft.com/office/officeart/2018/2/layout/IconVerticalSolidList"/>
    <dgm:cxn modelId="{6FBB9DA3-5325-459E-AC72-7EB916659453}" type="presParOf" srcId="{A523DF97-61BB-4696-9216-F8C3C11B1F38}" destId="{3168FD66-17CB-49DC-A358-1C368F7DDC67}" srcOrd="2" destOrd="0" presId="urn:microsoft.com/office/officeart/2018/2/layout/IconVerticalSolidList"/>
    <dgm:cxn modelId="{4D5260DC-8A9B-49C2-A55A-ED27D1488695}" type="presParOf" srcId="{A523DF97-61BB-4696-9216-F8C3C11B1F38}" destId="{05E93598-BD1F-464D-97D1-2C664E37335A}" srcOrd="3" destOrd="0" presId="urn:microsoft.com/office/officeart/2018/2/layout/IconVerticalSolidList"/>
    <dgm:cxn modelId="{8DC47E24-8AC0-4271-94DC-50C042D864DD}" type="presParOf" srcId="{B8B96753-C611-4868-8ABB-906D554D1C74}" destId="{53F0ABB5-E328-439D-9507-4352FDE5A76A}" srcOrd="5" destOrd="0" presId="urn:microsoft.com/office/officeart/2018/2/layout/IconVerticalSolidList"/>
    <dgm:cxn modelId="{CCC23F6F-23E5-409D-86AF-FA984F9D3742}" type="presParOf" srcId="{B8B96753-C611-4868-8ABB-906D554D1C74}" destId="{4E7CF2DD-558B-47E6-9795-1B351DA86527}" srcOrd="6" destOrd="0" presId="urn:microsoft.com/office/officeart/2018/2/layout/IconVerticalSolidList"/>
    <dgm:cxn modelId="{3FBC8D6E-D5AB-4A8D-9B28-054CD52B61DA}" type="presParOf" srcId="{4E7CF2DD-558B-47E6-9795-1B351DA86527}" destId="{9CC35CFA-809D-4B5F-9963-B94149191D6D}" srcOrd="0" destOrd="0" presId="urn:microsoft.com/office/officeart/2018/2/layout/IconVerticalSolidList"/>
    <dgm:cxn modelId="{9B7E9DC7-911F-4746-BB52-FDE49BFD8FA0}" type="presParOf" srcId="{4E7CF2DD-558B-47E6-9795-1B351DA86527}" destId="{E67E02CC-E992-4C3D-8E0B-BD7CD11BABD3}" srcOrd="1" destOrd="0" presId="urn:microsoft.com/office/officeart/2018/2/layout/IconVerticalSolidList"/>
    <dgm:cxn modelId="{A88CD6F1-7D0D-45A3-82DC-81F5A80C94FD}" type="presParOf" srcId="{4E7CF2DD-558B-47E6-9795-1B351DA86527}" destId="{4C9B1AF8-093E-47E1-AF5C-46E331246453}" srcOrd="2" destOrd="0" presId="urn:microsoft.com/office/officeart/2018/2/layout/IconVerticalSolidList"/>
    <dgm:cxn modelId="{0F5B7D8F-2F72-4F10-8CAD-0BD8793FAC41}" type="presParOf" srcId="{4E7CF2DD-558B-47E6-9795-1B351DA86527}" destId="{C2D4D876-3122-4BBE-BCAD-E56E61D1B1A8}" srcOrd="3" destOrd="0" presId="urn:microsoft.com/office/officeart/2018/2/layout/IconVerticalSolidList"/>
    <dgm:cxn modelId="{9AC0DF31-E7F5-4F83-BF50-09959EED4000}" type="presParOf" srcId="{B8B96753-C611-4868-8ABB-906D554D1C74}" destId="{6959A987-68C5-4712-89D3-E595810C0C00}" srcOrd="7" destOrd="0" presId="urn:microsoft.com/office/officeart/2018/2/layout/IconVerticalSolidList"/>
    <dgm:cxn modelId="{98042618-85DB-4A30-81B8-386CB4E6D8E2}" type="presParOf" srcId="{B8B96753-C611-4868-8ABB-906D554D1C74}" destId="{6C1FA435-7AAB-47A7-8534-D828AFC39FE3}" srcOrd="8" destOrd="0" presId="urn:microsoft.com/office/officeart/2018/2/layout/IconVerticalSolidList"/>
    <dgm:cxn modelId="{B6A36807-9A90-4431-A0A0-364EF5707B4A}" type="presParOf" srcId="{6C1FA435-7AAB-47A7-8534-D828AFC39FE3}" destId="{1F83C8F0-EEFF-4D46-BCDE-A3D5DABD093B}" srcOrd="0" destOrd="0" presId="urn:microsoft.com/office/officeart/2018/2/layout/IconVerticalSolidList"/>
    <dgm:cxn modelId="{75824C1C-1683-44EE-B92E-6476D8354176}" type="presParOf" srcId="{6C1FA435-7AAB-47A7-8534-D828AFC39FE3}" destId="{E3DB524B-D50D-4F66-B299-022F13A8AC2F}" srcOrd="1" destOrd="0" presId="urn:microsoft.com/office/officeart/2018/2/layout/IconVerticalSolidList"/>
    <dgm:cxn modelId="{280AC0B8-5206-493C-BF2C-9D8092986054}" type="presParOf" srcId="{6C1FA435-7AAB-47A7-8534-D828AFC39FE3}" destId="{18BECED6-8C84-49D9-8254-FEC3C11CB4A5}" srcOrd="2" destOrd="0" presId="urn:microsoft.com/office/officeart/2018/2/layout/IconVerticalSolidList"/>
    <dgm:cxn modelId="{CE80955B-136D-44A6-98BB-3E1878F86A09}" type="presParOf" srcId="{6C1FA435-7AAB-47A7-8534-D828AFC39FE3}" destId="{F48067CD-9C8A-4A58-ABE0-A92E8EE155D3}" srcOrd="3" destOrd="0" presId="urn:microsoft.com/office/officeart/2018/2/layout/IconVerticalSolidList"/>
    <dgm:cxn modelId="{38AB84F4-1F5F-4F58-9DE3-30FDD8DCA53F}" type="presParOf" srcId="{B8B96753-C611-4868-8ABB-906D554D1C74}" destId="{22410280-180B-4134-8D85-F920B9EE1B2C}" srcOrd="9" destOrd="0" presId="urn:microsoft.com/office/officeart/2018/2/layout/IconVerticalSolidList"/>
    <dgm:cxn modelId="{182C2E19-5886-4F41-901E-F3DC9107BAE3}" type="presParOf" srcId="{B8B96753-C611-4868-8ABB-906D554D1C74}" destId="{08FA3EFF-F9E9-40F4-B1D0-DC70C474381F}" srcOrd="10" destOrd="0" presId="urn:microsoft.com/office/officeart/2018/2/layout/IconVerticalSolidList"/>
    <dgm:cxn modelId="{9BB9688C-D944-4539-8C08-4FAEC1E0CC36}" type="presParOf" srcId="{08FA3EFF-F9E9-40F4-B1D0-DC70C474381F}" destId="{B0938070-B96E-497B-AE17-A87AA8D3284F}" srcOrd="0" destOrd="0" presId="urn:microsoft.com/office/officeart/2018/2/layout/IconVerticalSolidList"/>
    <dgm:cxn modelId="{C8145BEE-93AC-4908-A8B3-5A757004707C}" type="presParOf" srcId="{08FA3EFF-F9E9-40F4-B1D0-DC70C474381F}" destId="{3A6EA237-96EE-43C8-BE33-C5B9578C4B77}" srcOrd="1" destOrd="0" presId="urn:microsoft.com/office/officeart/2018/2/layout/IconVerticalSolidList"/>
    <dgm:cxn modelId="{B6E273DE-E753-476B-A065-076C2FA741FA}" type="presParOf" srcId="{08FA3EFF-F9E9-40F4-B1D0-DC70C474381F}" destId="{CEC52880-CF93-40C1-97B4-D66036399C3A}" srcOrd="2" destOrd="0" presId="urn:microsoft.com/office/officeart/2018/2/layout/IconVerticalSolidList"/>
    <dgm:cxn modelId="{83724AD7-D22C-420E-A328-951C0A3635B3}" type="presParOf" srcId="{08FA3EFF-F9E9-40F4-B1D0-DC70C474381F}" destId="{14075786-3122-43E4-8F7F-5E086765BF84}" srcOrd="3" destOrd="0" presId="urn:microsoft.com/office/officeart/2018/2/layout/IconVerticalSolidList"/>
    <dgm:cxn modelId="{57C1C3AC-742F-490C-B08F-557186291F25}" type="presParOf" srcId="{B8B96753-C611-4868-8ABB-906D554D1C74}" destId="{F928C00B-AC38-4F33-A280-743BEA746BC0}" srcOrd="11" destOrd="0" presId="urn:microsoft.com/office/officeart/2018/2/layout/IconVerticalSolidList"/>
    <dgm:cxn modelId="{CD8C1682-A744-4602-9A8B-31B990CD223A}" type="presParOf" srcId="{B8B96753-C611-4868-8ABB-906D554D1C74}" destId="{316525C6-008D-4F32-ACEF-8D43D9C66768}" srcOrd="12" destOrd="0" presId="urn:microsoft.com/office/officeart/2018/2/layout/IconVerticalSolidList"/>
    <dgm:cxn modelId="{83CCE1F2-8606-4F51-87F4-97103E26101E}" type="presParOf" srcId="{316525C6-008D-4F32-ACEF-8D43D9C66768}" destId="{69D01603-3B42-4DA4-AD5A-9453449AC752}" srcOrd="0" destOrd="0" presId="urn:microsoft.com/office/officeart/2018/2/layout/IconVerticalSolidList"/>
    <dgm:cxn modelId="{A751FC88-4565-4757-BD75-6E88FA3C625E}" type="presParOf" srcId="{316525C6-008D-4F32-ACEF-8D43D9C66768}" destId="{B0F94F73-1356-4AB2-B42D-2EBAF3B1D93D}" srcOrd="1" destOrd="0" presId="urn:microsoft.com/office/officeart/2018/2/layout/IconVerticalSolidList"/>
    <dgm:cxn modelId="{86DB98FE-DAC0-4359-9650-C98574110064}" type="presParOf" srcId="{316525C6-008D-4F32-ACEF-8D43D9C66768}" destId="{7EB37E67-E3DD-4B9D-AA5E-CEAB3587D3D6}" srcOrd="2" destOrd="0" presId="urn:microsoft.com/office/officeart/2018/2/layout/IconVerticalSolidList"/>
    <dgm:cxn modelId="{617F689F-DE36-4AD4-BC04-2BB3F8A16754}" type="presParOf" srcId="{316525C6-008D-4F32-ACEF-8D43D9C66768}" destId="{15669825-E1E6-4EB0-BDD5-CA0700E069F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037BF9-135F-4907-9327-4CFAA8AD258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E4963CD-ED8A-4C82-BE85-CBB7B695C50F}">
      <dgm:prSet custT="1"/>
      <dgm:spPr/>
      <dgm:t>
        <a:bodyPr/>
        <a:lstStyle/>
        <a:p>
          <a:pPr>
            <a:lnSpc>
              <a:spcPct val="100000"/>
            </a:lnSpc>
          </a:pPr>
          <a:r>
            <a:rPr lang="en-US" sz="2000" dirty="0">
              <a:latin typeface="Times New Roman" panose="02020603050405020304" pitchFamily="18" charset="0"/>
              <a:cs typeface="Times New Roman" panose="02020603050405020304" pitchFamily="18" charset="0"/>
            </a:rPr>
            <a:t>Dramatic play supports social, emotional, and language development </a:t>
          </a:r>
        </a:p>
      </dgm:t>
    </dgm:pt>
    <dgm:pt modelId="{AE88801E-76F6-4CAE-904C-20F87164529A}" type="parTrans" cxnId="{13ED03E5-A866-4CB0-8174-18E75381AB87}">
      <dgm:prSet/>
      <dgm:spPr/>
      <dgm:t>
        <a:bodyPr/>
        <a:lstStyle/>
        <a:p>
          <a:endParaRPr lang="en-US"/>
        </a:p>
      </dgm:t>
    </dgm:pt>
    <dgm:pt modelId="{554E5B2E-93BC-4FE5-9CFB-FF04BC6EA932}" type="sibTrans" cxnId="{13ED03E5-A866-4CB0-8174-18E75381AB87}">
      <dgm:prSet/>
      <dgm:spPr/>
      <dgm:t>
        <a:bodyPr/>
        <a:lstStyle/>
        <a:p>
          <a:pPr>
            <a:lnSpc>
              <a:spcPct val="100000"/>
            </a:lnSpc>
          </a:pPr>
          <a:endParaRPr lang="en-US"/>
        </a:p>
      </dgm:t>
    </dgm:pt>
    <dgm:pt modelId="{E44621DC-D568-4BA3-8578-328DF9B9B940}">
      <dgm:prSet custT="1"/>
      <dgm:spPr/>
      <dgm:t>
        <a:bodyPr/>
        <a:lstStyle/>
        <a:p>
          <a:pPr>
            <a:lnSpc>
              <a:spcPct val="100000"/>
            </a:lnSpc>
          </a:pPr>
          <a:r>
            <a:rPr lang="en-US" sz="2000" dirty="0">
              <a:latin typeface="Times New Roman" panose="02020603050405020304" pitchFamily="18" charset="0"/>
              <a:cs typeface="Times New Roman" panose="02020603050405020304" pitchFamily="18" charset="0"/>
            </a:rPr>
            <a:t>Children engage in role-playing, storytelling, and symbolic representation </a:t>
          </a:r>
        </a:p>
      </dgm:t>
    </dgm:pt>
    <dgm:pt modelId="{AFC9E1B6-54C5-4836-8B74-37A9B8D4578C}" type="parTrans" cxnId="{B95C9ADB-73EA-464C-A2C7-A8E1A8E31B33}">
      <dgm:prSet/>
      <dgm:spPr/>
      <dgm:t>
        <a:bodyPr/>
        <a:lstStyle/>
        <a:p>
          <a:endParaRPr lang="en-US"/>
        </a:p>
      </dgm:t>
    </dgm:pt>
    <dgm:pt modelId="{21EBA4B7-2778-4F56-A002-48D4A3789212}" type="sibTrans" cxnId="{B95C9ADB-73EA-464C-A2C7-A8E1A8E31B33}">
      <dgm:prSet/>
      <dgm:spPr/>
      <dgm:t>
        <a:bodyPr/>
        <a:lstStyle/>
        <a:p>
          <a:pPr>
            <a:lnSpc>
              <a:spcPct val="100000"/>
            </a:lnSpc>
          </a:pPr>
          <a:endParaRPr lang="en-US"/>
        </a:p>
      </dgm:t>
    </dgm:pt>
    <dgm:pt modelId="{D6EFD2A6-A80D-46C3-AFFB-B001847C2FBB}">
      <dgm:prSet custT="1"/>
      <dgm:spPr/>
      <dgm:t>
        <a:bodyPr/>
        <a:lstStyle/>
        <a:p>
          <a:pPr>
            <a:lnSpc>
              <a:spcPct val="100000"/>
            </a:lnSpc>
          </a:pPr>
          <a:r>
            <a:rPr lang="en-US" sz="2000" dirty="0">
              <a:latin typeface="Times New Roman" panose="02020603050405020304" pitchFamily="18" charset="0"/>
              <a:cs typeface="Times New Roman" panose="02020603050405020304" pitchFamily="18" charset="0"/>
            </a:rPr>
            <a:t>Builds communication skills, empathy, and collaboration </a:t>
          </a:r>
        </a:p>
      </dgm:t>
    </dgm:pt>
    <dgm:pt modelId="{02423FAC-E721-4796-B492-0028DBA48EFA}" type="parTrans" cxnId="{95E220A6-527E-4419-9884-7D1024871832}">
      <dgm:prSet/>
      <dgm:spPr/>
      <dgm:t>
        <a:bodyPr/>
        <a:lstStyle/>
        <a:p>
          <a:endParaRPr lang="en-US"/>
        </a:p>
      </dgm:t>
    </dgm:pt>
    <dgm:pt modelId="{0A2F3387-9368-42C9-8056-3208F44328F8}" type="sibTrans" cxnId="{95E220A6-527E-4419-9884-7D1024871832}">
      <dgm:prSet/>
      <dgm:spPr/>
      <dgm:t>
        <a:bodyPr/>
        <a:lstStyle/>
        <a:p>
          <a:pPr>
            <a:lnSpc>
              <a:spcPct val="100000"/>
            </a:lnSpc>
          </a:pPr>
          <a:endParaRPr lang="en-US"/>
        </a:p>
      </dgm:t>
    </dgm:pt>
    <dgm:pt modelId="{8AA31D35-F863-4FCE-A5D4-691F17F6E1C4}">
      <dgm:prSet custT="1"/>
      <dgm:spPr/>
      <dgm:t>
        <a:bodyPr/>
        <a:lstStyle/>
        <a:p>
          <a:pPr>
            <a:lnSpc>
              <a:spcPct val="100000"/>
            </a:lnSpc>
          </a:pPr>
          <a:r>
            <a:rPr lang="en-US" sz="2000" dirty="0">
              <a:latin typeface="Times New Roman" panose="02020603050405020304" pitchFamily="18" charset="0"/>
              <a:cs typeface="Times New Roman" panose="02020603050405020304" pitchFamily="18" charset="0"/>
            </a:rPr>
            <a:t>Movement and music enhance physical development and coordination </a:t>
          </a:r>
        </a:p>
      </dgm:t>
    </dgm:pt>
    <dgm:pt modelId="{86EC64B0-31D2-48CF-9264-14757B13B5D5}" type="parTrans" cxnId="{4CEE7AF2-4FA4-435F-8CB3-830111A0422B}">
      <dgm:prSet/>
      <dgm:spPr/>
      <dgm:t>
        <a:bodyPr/>
        <a:lstStyle/>
        <a:p>
          <a:endParaRPr lang="en-US"/>
        </a:p>
      </dgm:t>
    </dgm:pt>
    <dgm:pt modelId="{44333FD4-0D56-4DE3-95CD-0476528C7A89}" type="sibTrans" cxnId="{4CEE7AF2-4FA4-435F-8CB3-830111A0422B}">
      <dgm:prSet/>
      <dgm:spPr/>
      <dgm:t>
        <a:bodyPr/>
        <a:lstStyle/>
        <a:p>
          <a:pPr>
            <a:lnSpc>
              <a:spcPct val="100000"/>
            </a:lnSpc>
          </a:pPr>
          <a:endParaRPr lang="en-US"/>
        </a:p>
      </dgm:t>
    </dgm:pt>
    <dgm:pt modelId="{278F62F0-4746-41ED-9F7F-66A41A8F2A4D}">
      <dgm:prSet custT="1"/>
      <dgm:spPr/>
      <dgm:t>
        <a:bodyPr/>
        <a:lstStyle/>
        <a:p>
          <a:pPr>
            <a:lnSpc>
              <a:spcPct val="100000"/>
            </a:lnSpc>
          </a:pPr>
          <a:r>
            <a:rPr lang="en-US" sz="2000" dirty="0">
              <a:latin typeface="Times New Roman" panose="02020603050405020304" pitchFamily="18" charset="0"/>
              <a:cs typeface="Times New Roman" panose="02020603050405020304" pitchFamily="18" charset="0"/>
            </a:rPr>
            <a:t>Play integrates mind and body, supporting holistic development </a:t>
          </a:r>
        </a:p>
      </dgm:t>
    </dgm:pt>
    <dgm:pt modelId="{9C7B9855-84DF-4F0F-95D3-B175A20F869B}" type="parTrans" cxnId="{97F05931-E67B-4521-9BDB-06E1EFFF9099}">
      <dgm:prSet/>
      <dgm:spPr/>
      <dgm:t>
        <a:bodyPr/>
        <a:lstStyle/>
        <a:p>
          <a:endParaRPr lang="en-US"/>
        </a:p>
      </dgm:t>
    </dgm:pt>
    <dgm:pt modelId="{C3349763-A6DE-4664-9722-2E071B7A154A}" type="sibTrans" cxnId="{97F05931-E67B-4521-9BDB-06E1EFFF9099}">
      <dgm:prSet/>
      <dgm:spPr/>
      <dgm:t>
        <a:bodyPr/>
        <a:lstStyle/>
        <a:p>
          <a:endParaRPr lang="en-US"/>
        </a:p>
      </dgm:t>
    </dgm:pt>
    <dgm:pt modelId="{54532369-4B55-4B80-8B7B-2979D30E009F}" type="pres">
      <dgm:prSet presAssocID="{02037BF9-135F-4907-9327-4CFAA8AD2584}" presName="root" presStyleCnt="0">
        <dgm:presLayoutVars>
          <dgm:dir/>
          <dgm:resizeHandles val="exact"/>
        </dgm:presLayoutVars>
      </dgm:prSet>
      <dgm:spPr/>
    </dgm:pt>
    <dgm:pt modelId="{D6FD9B45-DF7C-4064-AF64-4C72B929BED0}" type="pres">
      <dgm:prSet presAssocID="{02037BF9-135F-4907-9327-4CFAA8AD2584}" presName="container" presStyleCnt="0">
        <dgm:presLayoutVars>
          <dgm:dir/>
          <dgm:resizeHandles val="exact"/>
        </dgm:presLayoutVars>
      </dgm:prSet>
      <dgm:spPr/>
    </dgm:pt>
    <dgm:pt modelId="{F0F391EF-D75F-45C3-B4B5-2EE52464B6AA}" type="pres">
      <dgm:prSet presAssocID="{DE4963CD-ED8A-4C82-BE85-CBB7B695C50F}" presName="compNode" presStyleCnt="0"/>
      <dgm:spPr/>
    </dgm:pt>
    <dgm:pt modelId="{49E7B4C9-3B5A-49CB-9CED-61E9424ED362}" type="pres">
      <dgm:prSet presAssocID="{DE4963CD-ED8A-4C82-BE85-CBB7B695C50F}" presName="iconBgRect" presStyleLbl="bgShp" presStyleIdx="0" presStyleCnt="5"/>
      <dgm:spPr/>
    </dgm:pt>
    <dgm:pt modelId="{B0EBE423-9A02-4B10-A000-7B46056C30CE}" type="pres">
      <dgm:prSet presAssocID="{DE4963CD-ED8A-4C82-BE85-CBB7B695C50F}"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Drama"/>
        </a:ext>
      </dgm:extLst>
    </dgm:pt>
    <dgm:pt modelId="{BDEF0B27-792D-4F38-B20D-6AAC06785B07}" type="pres">
      <dgm:prSet presAssocID="{DE4963CD-ED8A-4C82-BE85-CBB7B695C50F}" presName="spaceRect" presStyleCnt="0"/>
      <dgm:spPr/>
    </dgm:pt>
    <dgm:pt modelId="{9FD85F2E-930A-4E0D-AC08-2495C021E9F1}" type="pres">
      <dgm:prSet presAssocID="{DE4963CD-ED8A-4C82-BE85-CBB7B695C50F}" presName="textRect" presStyleLbl="revTx" presStyleIdx="0" presStyleCnt="5">
        <dgm:presLayoutVars>
          <dgm:chMax val="1"/>
          <dgm:chPref val="1"/>
        </dgm:presLayoutVars>
      </dgm:prSet>
      <dgm:spPr/>
    </dgm:pt>
    <dgm:pt modelId="{AF7EDD86-9211-4578-B9EE-3CAA83854108}" type="pres">
      <dgm:prSet presAssocID="{554E5B2E-93BC-4FE5-9CFB-FF04BC6EA932}" presName="sibTrans" presStyleLbl="sibTrans2D1" presStyleIdx="0" presStyleCnt="0"/>
      <dgm:spPr/>
    </dgm:pt>
    <dgm:pt modelId="{AC30CAC3-567F-487C-8B6B-4ADC3DA00920}" type="pres">
      <dgm:prSet presAssocID="{E44621DC-D568-4BA3-8578-328DF9B9B940}" presName="compNode" presStyleCnt="0"/>
      <dgm:spPr/>
    </dgm:pt>
    <dgm:pt modelId="{AEAC381B-2F9C-447A-BA78-5F9EFDB39773}" type="pres">
      <dgm:prSet presAssocID="{E44621DC-D568-4BA3-8578-328DF9B9B940}" presName="iconBgRect" presStyleLbl="bgShp" presStyleIdx="1" presStyleCnt="5"/>
      <dgm:spPr/>
    </dgm:pt>
    <dgm:pt modelId="{260F4D0E-7AA1-403A-BACF-3DC9925046E0}" type="pres">
      <dgm:prSet presAssocID="{E44621DC-D568-4BA3-8578-328DF9B9B940}"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Joker Hat"/>
        </a:ext>
      </dgm:extLst>
    </dgm:pt>
    <dgm:pt modelId="{C390F2C6-60B4-4B65-83EB-47A2590407FD}" type="pres">
      <dgm:prSet presAssocID="{E44621DC-D568-4BA3-8578-328DF9B9B940}" presName="spaceRect" presStyleCnt="0"/>
      <dgm:spPr/>
    </dgm:pt>
    <dgm:pt modelId="{D71123FF-DFC1-4995-9C62-D21947B206E8}" type="pres">
      <dgm:prSet presAssocID="{E44621DC-D568-4BA3-8578-328DF9B9B940}" presName="textRect" presStyleLbl="revTx" presStyleIdx="1" presStyleCnt="5">
        <dgm:presLayoutVars>
          <dgm:chMax val="1"/>
          <dgm:chPref val="1"/>
        </dgm:presLayoutVars>
      </dgm:prSet>
      <dgm:spPr/>
    </dgm:pt>
    <dgm:pt modelId="{82471D2D-0FFE-4ED7-82C6-845CB920ADD0}" type="pres">
      <dgm:prSet presAssocID="{21EBA4B7-2778-4F56-A002-48D4A3789212}" presName="sibTrans" presStyleLbl="sibTrans2D1" presStyleIdx="0" presStyleCnt="0"/>
      <dgm:spPr/>
    </dgm:pt>
    <dgm:pt modelId="{B82899DF-F15E-41B2-8DB5-32F3CE96CED7}" type="pres">
      <dgm:prSet presAssocID="{D6EFD2A6-A80D-46C3-AFFB-B001847C2FBB}" presName="compNode" presStyleCnt="0"/>
      <dgm:spPr/>
    </dgm:pt>
    <dgm:pt modelId="{BC472B4D-B11E-4433-9D12-11FE0E6CEBCC}" type="pres">
      <dgm:prSet presAssocID="{D6EFD2A6-A80D-46C3-AFFB-B001847C2FBB}" presName="iconBgRect" presStyleLbl="bgShp" presStyleIdx="2" presStyleCnt="5"/>
      <dgm:spPr/>
    </dgm:pt>
    <dgm:pt modelId="{E85DC66F-5BB2-402C-AE72-5DC26EB9159E}" type="pres">
      <dgm:prSet presAssocID="{D6EFD2A6-A80D-46C3-AFFB-B001847C2FBB}"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Chat"/>
        </a:ext>
      </dgm:extLst>
    </dgm:pt>
    <dgm:pt modelId="{A56A5A27-8F23-42D3-953C-20FC21DC3943}" type="pres">
      <dgm:prSet presAssocID="{D6EFD2A6-A80D-46C3-AFFB-B001847C2FBB}" presName="spaceRect" presStyleCnt="0"/>
      <dgm:spPr/>
    </dgm:pt>
    <dgm:pt modelId="{02BC690C-3B3C-47B9-8191-A8FFFD57C30F}" type="pres">
      <dgm:prSet presAssocID="{D6EFD2A6-A80D-46C3-AFFB-B001847C2FBB}" presName="textRect" presStyleLbl="revTx" presStyleIdx="2" presStyleCnt="5">
        <dgm:presLayoutVars>
          <dgm:chMax val="1"/>
          <dgm:chPref val="1"/>
        </dgm:presLayoutVars>
      </dgm:prSet>
      <dgm:spPr/>
    </dgm:pt>
    <dgm:pt modelId="{D87ABB35-9743-48A9-BD53-0CB1744878ED}" type="pres">
      <dgm:prSet presAssocID="{0A2F3387-9368-42C9-8056-3208F44328F8}" presName="sibTrans" presStyleLbl="sibTrans2D1" presStyleIdx="0" presStyleCnt="0"/>
      <dgm:spPr/>
    </dgm:pt>
    <dgm:pt modelId="{8FF86AE1-2F1C-4C54-80F0-2740B8D32AE9}" type="pres">
      <dgm:prSet presAssocID="{8AA31D35-F863-4FCE-A5D4-691F17F6E1C4}" presName="compNode" presStyleCnt="0"/>
      <dgm:spPr/>
    </dgm:pt>
    <dgm:pt modelId="{A298FE06-B112-460A-950A-A31EC2C6634F}" type="pres">
      <dgm:prSet presAssocID="{8AA31D35-F863-4FCE-A5D4-691F17F6E1C4}" presName="iconBgRect" presStyleLbl="bgShp" presStyleIdx="3" presStyleCnt="5"/>
      <dgm:spPr/>
    </dgm:pt>
    <dgm:pt modelId="{D48272DB-3EF7-4DBA-836B-ACC7A468CB2A}" type="pres">
      <dgm:prSet presAssocID="{8AA31D35-F863-4FCE-A5D4-691F17F6E1C4}"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usic"/>
        </a:ext>
      </dgm:extLst>
    </dgm:pt>
    <dgm:pt modelId="{B6259D52-AF23-4533-9E77-C2772651C32A}" type="pres">
      <dgm:prSet presAssocID="{8AA31D35-F863-4FCE-A5D4-691F17F6E1C4}" presName="spaceRect" presStyleCnt="0"/>
      <dgm:spPr/>
    </dgm:pt>
    <dgm:pt modelId="{3EAE37D3-B4FB-4EF5-B5A0-FE9DBFB3368E}" type="pres">
      <dgm:prSet presAssocID="{8AA31D35-F863-4FCE-A5D4-691F17F6E1C4}" presName="textRect" presStyleLbl="revTx" presStyleIdx="3" presStyleCnt="5">
        <dgm:presLayoutVars>
          <dgm:chMax val="1"/>
          <dgm:chPref val="1"/>
        </dgm:presLayoutVars>
      </dgm:prSet>
      <dgm:spPr/>
    </dgm:pt>
    <dgm:pt modelId="{ADEDBE63-593A-4EBD-8785-7DBAF6557E6D}" type="pres">
      <dgm:prSet presAssocID="{44333FD4-0D56-4DE3-95CD-0476528C7A89}" presName="sibTrans" presStyleLbl="sibTrans2D1" presStyleIdx="0" presStyleCnt="0"/>
      <dgm:spPr/>
    </dgm:pt>
    <dgm:pt modelId="{1A915DC2-F0E2-4340-AB87-E4385E72A8F1}" type="pres">
      <dgm:prSet presAssocID="{278F62F0-4746-41ED-9F7F-66A41A8F2A4D}" presName="compNode" presStyleCnt="0"/>
      <dgm:spPr/>
    </dgm:pt>
    <dgm:pt modelId="{236BE45D-21CC-4486-9B9C-A239E53A4FB9}" type="pres">
      <dgm:prSet presAssocID="{278F62F0-4746-41ED-9F7F-66A41A8F2A4D}" presName="iconBgRect" presStyleLbl="bgShp" presStyleIdx="4" presStyleCnt="5"/>
      <dgm:spPr/>
    </dgm:pt>
    <dgm:pt modelId="{474CB983-3A4A-4574-83E5-2C1D0CCFD3B9}" type="pres">
      <dgm:prSet presAssocID="{278F62F0-4746-41ED-9F7F-66A41A8F2A4D}"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Head with Gears"/>
        </a:ext>
      </dgm:extLst>
    </dgm:pt>
    <dgm:pt modelId="{DCF4CDD2-4A35-4370-9F01-900DDED679B2}" type="pres">
      <dgm:prSet presAssocID="{278F62F0-4746-41ED-9F7F-66A41A8F2A4D}" presName="spaceRect" presStyleCnt="0"/>
      <dgm:spPr/>
    </dgm:pt>
    <dgm:pt modelId="{3C1E2C69-CE6D-4A03-B869-B72BD83394BF}" type="pres">
      <dgm:prSet presAssocID="{278F62F0-4746-41ED-9F7F-66A41A8F2A4D}" presName="textRect" presStyleLbl="revTx" presStyleIdx="4" presStyleCnt="5">
        <dgm:presLayoutVars>
          <dgm:chMax val="1"/>
          <dgm:chPref val="1"/>
        </dgm:presLayoutVars>
      </dgm:prSet>
      <dgm:spPr/>
    </dgm:pt>
  </dgm:ptLst>
  <dgm:cxnLst>
    <dgm:cxn modelId="{428A3300-CBB5-43E9-BF03-DA07C4181DC2}" type="presOf" srcId="{21EBA4B7-2778-4F56-A002-48D4A3789212}" destId="{82471D2D-0FFE-4ED7-82C6-845CB920ADD0}" srcOrd="0" destOrd="0" presId="urn:microsoft.com/office/officeart/2018/2/layout/IconCircleList"/>
    <dgm:cxn modelId="{C28AFD10-BABE-4610-9F72-F6A79256AD85}" type="presOf" srcId="{44333FD4-0D56-4DE3-95CD-0476528C7A89}" destId="{ADEDBE63-593A-4EBD-8785-7DBAF6557E6D}" srcOrd="0" destOrd="0" presId="urn:microsoft.com/office/officeart/2018/2/layout/IconCircleList"/>
    <dgm:cxn modelId="{97F05931-E67B-4521-9BDB-06E1EFFF9099}" srcId="{02037BF9-135F-4907-9327-4CFAA8AD2584}" destId="{278F62F0-4746-41ED-9F7F-66A41A8F2A4D}" srcOrd="4" destOrd="0" parTransId="{9C7B9855-84DF-4F0F-95D3-B175A20F869B}" sibTransId="{C3349763-A6DE-4664-9722-2E071B7A154A}"/>
    <dgm:cxn modelId="{8F3F415B-CB17-4162-AAEE-2578958744C2}" type="presOf" srcId="{8AA31D35-F863-4FCE-A5D4-691F17F6E1C4}" destId="{3EAE37D3-B4FB-4EF5-B5A0-FE9DBFB3368E}" srcOrd="0" destOrd="0" presId="urn:microsoft.com/office/officeart/2018/2/layout/IconCircleList"/>
    <dgm:cxn modelId="{16940945-BD62-41F7-B5B6-733DF37E87E9}" type="presOf" srcId="{0A2F3387-9368-42C9-8056-3208F44328F8}" destId="{D87ABB35-9743-48A9-BD53-0CB1744878ED}" srcOrd="0" destOrd="0" presId="urn:microsoft.com/office/officeart/2018/2/layout/IconCircleList"/>
    <dgm:cxn modelId="{AB71E86C-FF0C-4DFE-A37D-2A1C7C0F0C8E}" type="presOf" srcId="{02037BF9-135F-4907-9327-4CFAA8AD2584}" destId="{54532369-4B55-4B80-8B7B-2979D30E009F}" srcOrd="0" destOrd="0" presId="urn:microsoft.com/office/officeart/2018/2/layout/IconCircleList"/>
    <dgm:cxn modelId="{51B0588A-927F-4420-A0DF-065FC3CC5A29}" type="presOf" srcId="{278F62F0-4746-41ED-9F7F-66A41A8F2A4D}" destId="{3C1E2C69-CE6D-4A03-B869-B72BD83394BF}" srcOrd="0" destOrd="0" presId="urn:microsoft.com/office/officeart/2018/2/layout/IconCircleList"/>
    <dgm:cxn modelId="{0F9D379A-EFD0-4C7F-979B-9D9FF894DE75}" type="presOf" srcId="{D6EFD2A6-A80D-46C3-AFFB-B001847C2FBB}" destId="{02BC690C-3B3C-47B9-8191-A8FFFD57C30F}" srcOrd="0" destOrd="0" presId="urn:microsoft.com/office/officeart/2018/2/layout/IconCircleList"/>
    <dgm:cxn modelId="{B31220A6-D752-43B7-9F4D-300413AFBC00}" type="presOf" srcId="{DE4963CD-ED8A-4C82-BE85-CBB7B695C50F}" destId="{9FD85F2E-930A-4E0D-AC08-2495C021E9F1}" srcOrd="0" destOrd="0" presId="urn:microsoft.com/office/officeart/2018/2/layout/IconCircleList"/>
    <dgm:cxn modelId="{95E220A6-527E-4419-9884-7D1024871832}" srcId="{02037BF9-135F-4907-9327-4CFAA8AD2584}" destId="{D6EFD2A6-A80D-46C3-AFFB-B001847C2FBB}" srcOrd="2" destOrd="0" parTransId="{02423FAC-E721-4796-B492-0028DBA48EFA}" sibTransId="{0A2F3387-9368-42C9-8056-3208F44328F8}"/>
    <dgm:cxn modelId="{9E1E75B6-87D6-48DC-8E48-FEE9B40F9602}" type="presOf" srcId="{554E5B2E-93BC-4FE5-9CFB-FF04BC6EA932}" destId="{AF7EDD86-9211-4578-B9EE-3CAA83854108}" srcOrd="0" destOrd="0" presId="urn:microsoft.com/office/officeart/2018/2/layout/IconCircleList"/>
    <dgm:cxn modelId="{9B7F32BD-3BA9-4A3F-B45F-F224D5737C88}" type="presOf" srcId="{E44621DC-D568-4BA3-8578-328DF9B9B940}" destId="{D71123FF-DFC1-4995-9C62-D21947B206E8}" srcOrd="0" destOrd="0" presId="urn:microsoft.com/office/officeart/2018/2/layout/IconCircleList"/>
    <dgm:cxn modelId="{B95C9ADB-73EA-464C-A2C7-A8E1A8E31B33}" srcId="{02037BF9-135F-4907-9327-4CFAA8AD2584}" destId="{E44621DC-D568-4BA3-8578-328DF9B9B940}" srcOrd="1" destOrd="0" parTransId="{AFC9E1B6-54C5-4836-8B74-37A9B8D4578C}" sibTransId="{21EBA4B7-2778-4F56-A002-48D4A3789212}"/>
    <dgm:cxn modelId="{13ED03E5-A866-4CB0-8174-18E75381AB87}" srcId="{02037BF9-135F-4907-9327-4CFAA8AD2584}" destId="{DE4963CD-ED8A-4C82-BE85-CBB7B695C50F}" srcOrd="0" destOrd="0" parTransId="{AE88801E-76F6-4CAE-904C-20F87164529A}" sibTransId="{554E5B2E-93BC-4FE5-9CFB-FF04BC6EA932}"/>
    <dgm:cxn modelId="{4CEE7AF2-4FA4-435F-8CB3-830111A0422B}" srcId="{02037BF9-135F-4907-9327-4CFAA8AD2584}" destId="{8AA31D35-F863-4FCE-A5D4-691F17F6E1C4}" srcOrd="3" destOrd="0" parTransId="{86EC64B0-31D2-48CF-9264-14757B13B5D5}" sibTransId="{44333FD4-0D56-4DE3-95CD-0476528C7A89}"/>
    <dgm:cxn modelId="{A41D653D-88E7-4A56-88C1-7D644F689B5B}" type="presParOf" srcId="{54532369-4B55-4B80-8B7B-2979D30E009F}" destId="{D6FD9B45-DF7C-4064-AF64-4C72B929BED0}" srcOrd="0" destOrd="0" presId="urn:microsoft.com/office/officeart/2018/2/layout/IconCircleList"/>
    <dgm:cxn modelId="{985735D6-3641-4BEC-9C28-1BC43B30E6E8}" type="presParOf" srcId="{D6FD9B45-DF7C-4064-AF64-4C72B929BED0}" destId="{F0F391EF-D75F-45C3-B4B5-2EE52464B6AA}" srcOrd="0" destOrd="0" presId="urn:microsoft.com/office/officeart/2018/2/layout/IconCircleList"/>
    <dgm:cxn modelId="{52FCA0D3-574B-4011-BB94-5038D267FCD4}" type="presParOf" srcId="{F0F391EF-D75F-45C3-B4B5-2EE52464B6AA}" destId="{49E7B4C9-3B5A-49CB-9CED-61E9424ED362}" srcOrd="0" destOrd="0" presId="urn:microsoft.com/office/officeart/2018/2/layout/IconCircleList"/>
    <dgm:cxn modelId="{90E220B4-D4DE-4EF5-8A6B-D82CECC8D1DC}" type="presParOf" srcId="{F0F391EF-D75F-45C3-B4B5-2EE52464B6AA}" destId="{B0EBE423-9A02-4B10-A000-7B46056C30CE}" srcOrd="1" destOrd="0" presId="urn:microsoft.com/office/officeart/2018/2/layout/IconCircleList"/>
    <dgm:cxn modelId="{704CD098-AABB-47BE-A3AE-D6640AB6AB2F}" type="presParOf" srcId="{F0F391EF-D75F-45C3-B4B5-2EE52464B6AA}" destId="{BDEF0B27-792D-4F38-B20D-6AAC06785B07}" srcOrd="2" destOrd="0" presId="urn:microsoft.com/office/officeart/2018/2/layout/IconCircleList"/>
    <dgm:cxn modelId="{ED386E5B-803E-4E2A-B1CA-55CCCDE47548}" type="presParOf" srcId="{F0F391EF-D75F-45C3-B4B5-2EE52464B6AA}" destId="{9FD85F2E-930A-4E0D-AC08-2495C021E9F1}" srcOrd="3" destOrd="0" presId="urn:microsoft.com/office/officeart/2018/2/layout/IconCircleList"/>
    <dgm:cxn modelId="{E7D7FC25-46F0-4FFA-94A8-4A5C79208BF7}" type="presParOf" srcId="{D6FD9B45-DF7C-4064-AF64-4C72B929BED0}" destId="{AF7EDD86-9211-4578-B9EE-3CAA83854108}" srcOrd="1" destOrd="0" presId="urn:microsoft.com/office/officeart/2018/2/layout/IconCircleList"/>
    <dgm:cxn modelId="{0B6D9F9D-654A-40FE-9909-6F7A9C222029}" type="presParOf" srcId="{D6FD9B45-DF7C-4064-AF64-4C72B929BED0}" destId="{AC30CAC3-567F-487C-8B6B-4ADC3DA00920}" srcOrd="2" destOrd="0" presId="urn:microsoft.com/office/officeart/2018/2/layout/IconCircleList"/>
    <dgm:cxn modelId="{00173347-7E25-40FE-B741-60EF6EDE418B}" type="presParOf" srcId="{AC30CAC3-567F-487C-8B6B-4ADC3DA00920}" destId="{AEAC381B-2F9C-447A-BA78-5F9EFDB39773}" srcOrd="0" destOrd="0" presId="urn:microsoft.com/office/officeart/2018/2/layout/IconCircleList"/>
    <dgm:cxn modelId="{A20BD55A-4A6D-4D40-BB4F-23898A31E799}" type="presParOf" srcId="{AC30CAC3-567F-487C-8B6B-4ADC3DA00920}" destId="{260F4D0E-7AA1-403A-BACF-3DC9925046E0}" srcOrd="1" destOrd="0" presId="urn:microsoft.com/office/officeart/2018/2/layout/IconCircleList"/>
    <dgm:cxn modelId="{9E4DED09-1E21-4C08-A8A3-8033A03F2FE0}" type="presParOf" srcId="{AC30CAC3-567F-487C-8B6B-4ADC3DA00920}" destId="{C390F2C6-60B4-4B65-83EB-47A2590407FD}" srcOrd="2" destOrd="0" presId="urn:microsoft.com/office/officeart/2018/2/layout/IconCircleList"/>
    <dgm:cxn modelId="{35D33D92-D1F0-4579-A61B-63E373363492}" type="presParOf" srcId="{AC30CAC3-567F-487C-8B6B-4ADC3DA00920}" destId="{D71123FF-DFC1-4995-9C62-D21947B206E8}" srcOrd="3" destOrd="0" presId="urn:microsoft.com/office/officeart/2018/2/layout/IconCircleList"/>
    <dgm:cxn modelId="{F1C09298-7BEB-4C9D-B963-7B6C9FAB524F}" type="presParOf" srcId="{D6FD9B45-DF7C-4064-AF64-4C72B929BED0}" destId="{82471D2D-0FFE-4ED7-82C6-845CB920ADD0}" srcOrd="3" destOrd="0" presId="urn:microsoft.com/office/officeart/2018/2/layout/IconCircleList"/>
    <dgm:cxn modelId="{CCA87977-3909-4548-A392-ECDEB6EA333B}" type="presParOf" srcId="{D6FD9B45-DF7C-4064-AF64-4C72B929BED0}" destId="{B82899DF-F15E-41B2-8DB5-32F3CE96CED7}" srcOrd="4" destOrd="0" presId="urn:microsoft.com/office/officeart/2018/2/layout/IconCircleList"/>
    <dgm:cxn modelId="{A8E5711C-F453-4842-A803-3975BE79D0C1}" type="presParOf" srcId="{B82899DF-F15E-41B2-8DB5-32F3CE96CED7}" destId="{BC472B4D-B11E-4433-9D12-11FE0E6CEBCC}" srcOrd="0" destOrd="0" presId="urn:microsoft.com/office/officeart/2018/2/layout/IconCircleList"/>
    <dgm:cxn modelId="{1D76227E-F742-4686-8C2F-7D9DBC2CCE67}" type="presParOf" srcId="{B82899DF-F15E-41B2-8DB5-32F3CE96CED7}" destId="{E85DC66F-5BB2-402C-AE72-5DC26EB9159E}" srcOrd="1" destOrd="0" presId="urn:microsoft.com/office/officeart/2018/2/layout/IconCircleList"/>
    <dgm:cxn modelId="{5EBD611C-0B8A-45BD-8427-8B409F53FFEF}" type="presParOf" srcId="{B82899DF-F15E-41B2-8DB5-32F3CE96CED7}" destId="{A56A5A27-8F23-42D3-953C-20FC21DC3943}" srcOrd="2" destOrd="0" presId="urn:microsoft.com/office/officeart/2018/2/layout/IconCircleList"/>
    <dgm:cxn modelId="{765501D3-9391-44DB-B7E7-7811C8506530}" type="presParOf" srcId="{B82899DF-F15E-41B2-8DB5-32F3CE96CED7}" destId="{02BC690C-3B3C-47B9-8191-A8FFFD57C30F}" srcOrd="3" destOrd="0" presId="urn:microsoft.com/office/officeart/2018/2/layout/IconCircleList"/>
    <dgm:cxn modelId="{39BA6638-C392-47EB-8306-56C005F75012}" type="presParOf" srcId="{D6FD9B45-DF7C-4064-AF64-4C72B929BED0}" destId="{D87ABB35-9743-48A9-BD53-0CB1744878ED}" srcOrd="5" destOrd="0" presId="urn:microsoft.com/office/officeart/2018/2/layout/IconCircleList"/>
    <dgm:cxn modelId="{7F188960-1A14-4FC8-AC1C-8F6E2725A0C0}" type="presParOf" srcId="{D6FD9B45-DF7C-4064-AF64-4C72B929BED0}" destId="{8FF86AE1-2F1C-4C54-80F0-2740B8D32AE9}" srcOrd="6" destOrd="0" presId="urn:microsoft.com/office/officeart/2018/2/layout/IconCircleList"/>
    <dgm:cxn modelId="{4B97097A-0E8E-42B3-81B4-C84A83A9399D}" type="presParOf" srcId="{8FF86AE1-2F1C-4C54-80F0-2740B8D32AE9}" destId="{A298FE06-B112-460A-950A-A31EC2C6634F}" srcOrd="0" destOrd="0" presId="urn:microsoft.com/office/officeart/2018/2/layout/IconCircleList"/>
    <dgm:cxn modelId="{B8C618CA-AFCB-48C7-AF27-ACA18E234703}" type="presParOf" srcId="{8FF86AE1-2F1C-4C54-80F0-2740B8D32AE9}" destId="{D48272DB-3EF7-4DBA-836B-ACC7A468CB2A}" srcOrd="1" destOrd="0" presId="urn:microsoft.com/office/officeart/2018/2/layout/IconCircleList"/>
    <dgm:cxn modelId="{F23130FF-FE38-4774-B68C-4E57D219A2B8}" type="presParOf" srcId="{8FF86AE1-2F1C-4C54-80F0-2740B8D32AE9}" destId="{B6259D52-AF23-4533-9E77-C2772651C32A}" srcOrd="2" destOrd="0" presId="urn:microsoft.com/office/officeart/2018/2/layout/IconCircleList"/>
    <dgm:cxn modelId="{06897242-CF69-48D9-9342-87490BF1D660}" type="presParOf" srcId="{8FF86AE1-2F1C-4C54-80F0-2740B8D32AE9}" destId="{3EAE37D3-B4FB-4EF5-B5A0-FE9DBFB3368E}" srcOrd="3" destOrd="0" presId="urn:microsoft.com/office/officeart/2018/2/layout/IconCircleList"/>
    <dgm:cxn modelId="{ED2A25D9-8AE6-40C9-8B59-9D157B535077}" type="presParOf" srcId="{D6FD9B45-DF7C-4064-AF64-4C72B929BED0}" destId="{ADEDBE63-593A-4EBD-8785-7DBAF6557E6D}" srcOrd="7" destOrd="0" presId="urn:microsoft.com/office/officeart/2018/2/layout/IconCircleList"/>
    <dgm:cxn modelId="{7D1761D5-FB87-4989-B198-F50B11DD603B}" type="presParOf" srcId="{D6FD9B45-DF7C-4064-AF64-4C72B929BED0}" destId="{1A915DC2-F0E2-4340-AB87-E4385E72A8F1}" srcOrd="8" destOrd="0" presId="urn:microsoft.com/office/officeart/2018/2/layout/IconCircleList"/>
    <dgm:cxn modelId="{AB80A7B2-882F-4879-B619-CFE607EEAD8C}" type="presParOf" srcId="{1A915DC2-F0E2-4340-AB87-E4385E72A8F1}" destId="{236BE45D-21CC-4486-9B9C-A239E53A4FB9}" srcOrd="0" destOrd="0" presId="urn:microsoft.com/office/officeart/2018/2/layout/IconCircleList"/>
    <dgm:cxn modelId="{E2417A91-CF0B-427D-AE7F-41386DF08CF0}" type="presParOf" srcId="{1A915DC2-F0E2-4340-AB87-E4385E72A8F1}" destId="{474CB983-3A4A-4574-83E5-2C1D0CCFD3B9}" srcOrd="1" destOrd="0" presId="urn:microsoft.com/office/officeart/2018/2/layout/IconCircleList"/>
    <dgm:cxn modelId="{24BEDD95-195B-4767-947C-6EBDEC2DBE07}" type="presParOf" srcId="{1A915DC2-F0E2-4340-AB87-E4385E72A8F1}" destId="{DCF4CDD2-4A35-4370-9F01-900DDED679B2}" srcOrd="2" destOrd="0" presId="urn:microsoft.com/office/officeart/2018/2/layout/IconCircleList"/>
    <dgm:cxn modelId="{BABCEE75-FF3B-4BCA-BC9B-C05B672D0D6E}" type="presParOf" srcId="{1A915DC2-F0E2-4340-AB87-E4385E72A8F1}" destId="{3C1E2C69-CE6D-4A03-B869-B72BD83394BF}"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F8277-252B-486C-8C0F-BE7805B305A2}">
      <dsp:nvSpPr>
        <dsp:cNvPr id="0" name=""/>
        <dsp:cNvSpPr/>
      </dsp:nvSpPr>
      <dsp:spPr>
        <a:xfrm>
          <a:off x="0" y="128"/>
          <a:ext cx="5991616" cy="4761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65B130-55A6-4884-A68A-FAF179252529}">
      <dsp:nvSpPr>
        <dsp:cNvPr id="0" name=""/>
        <dsp:cNvSpPr/>
      </dsp:nvSpPr>
      <dsp:spPr>
        <a:xfrm>
          <a:off x="144035" y="107609"/>
          <a:ext cx="261882" cy="2618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DF2F4B-F016-45F9-853A-AF0580F2F24B}">
      <dsp:nvSpPr>
        <dsp:cNvPr id="0" name=""/>
        <dsp:cNvSpPr/>
      </dsp:nvSpPr>
      <dsp:spPr>
        <a:xfrm>
          <a:off x="549952" y="475"/>
          <a:ext cx="5343457" cy="654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90" tIns="69290" rIns="69290" bIns="69290" numCol="1" spcCol="1270" anchor="ctr" anchorCtr="0">
          <a:noAutofit/>
        </a:bodyPr>
        <a:lstStyle/>
        <a:p>
          <a:pPr marL="0" lvl="0" indent="0" algn="l" defTabSz="1066800">
            <a:lnSpc>
              <a:spcPct val="100000"/>
            </a:lnSpc>
            <a:spcBef>
              <a:spcPct val="0"/>
            </a:spcBef>
            <a:spcAft>
              <a:spcPct val="35000"/>
            </a:spcAft>
            <a:buNone/>
          </a:pPr>
          <a:r>
            <a:rPr lang="en-CA" sz="2400" kern="1200" dirty="0">
              <a:solidFill>
                <a:schemeClr val="tx1"/>
              </a:solidFill>
              <a:latin typeface="Times New Roman" panose="02020603050405020304" pitchFamily="18" charset="0"/>
              <a:cs typeface="Times New Roman" panose="02020603050405020304" pitchFamily="18" charset="0"/>
            </a:rPr>
            <a:t>Foundations of Play</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549952" y="475"/>
        <a:ext cx="5343457" cy="654705"/>
      </dsp:txXfrm>
    </dsp:sp>
    <dsp:sp modelId="{B8D08322-AE31-443B-97CA-58B3E80EE535}">
      <dsp:nvSpPr>
        <dsp:cNvPr id="0" name=""/>
        <dsp:cNvSpPr/>
      </dsp:nvSpPr>
      <dsp:spPr>
        <a:xfrm>
          <a:off x="0" y="818857"/>
          <a:ext cx="5991616" cy="4761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2DF92C-85A5-4875-B80D-110F2360B709}">
      <dsp:nvSpPr>
        <dsp:cNvPr id="0" name=""/>
        <dsp:cNvSpPr/>
      </dsp:nvSpPr>
      <dsp:spPr>
        <a:xfrm>
          <a:off x="144035" y="925990"/>
          <a:ext cx="261882" cy="2618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154AAC-8C90-448B-8EDB-14E7FCE6F46D}">
      <dsp:nvSpPr>
        <dsp:cNvPr id="0" name=""/>
        <dsp:cNvSpPr/>
      </dsp:nvSpPr>
      <dsp:spPr>
        <a:xfrm>
          <a:off x="549952" y="818857"/>
          <a:ext cx="5343457" cy="654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90" tIns="69290" rIns="69290" bIns="69290" numCol="1" spcCol="1270" anchor="ctr" anchorCtr="0">
          <a:noAutofit/>
        </a:bodyPr>
        <a:lstStyle/>
        <a:p>
          <a:pPr marL="0" lvl="0" indent="0" algn="l" defTabSz="1066800">
            <a:lnSpc>
              <a:spcPct val="100000"/>
            </a:lnSpc>
            <a:spcBef>
              <a:spcPct val="0"/>
            </a:spcBef>
            <a:spcAft>
              <a:spcPct val="35000"/>
            </a:spcAft>
            <a:buNone/>
          </a:pPr>
          <a:r>
            <a:rPr lang="en-CA" sz="2400" kern="1200" dirty="0">
              <a:solidFill>
                <a:schemeClr val="tx1"/>
              </a:solidFill>
              <a:latin typeface="Times New Roman" panose="02020603050405020304" pitchFamily="18" charset="0"/>
              <a:cs typeface="Times New Roman" panose="02020603050405020304" pitchFamily="18" charset="0"/>
            </a:rPr>
            <a:t>Observing, Documenting and Interpreting</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549952" y="818857"/>
        <a:ext cx="5343457" cy="654705"/>
      </dsp:txXfrm>
    </dsp:sp>
    <dsp:sp modelId="{3649DD4D-F272-454E-9B84-2FB29A9321E4}">
      <dsp:nvSpPr>
        <dsp:cNvPr id="0" name=""/>
        <dsp:cNvSpPr/>
      </dsp:nvSpPr>
      <dsp:spPr>
        <a:xfrm>
          <a:off x="0" y="1637239"/>
          <a:ext cx="5991616" cy="4761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748BAD-B649-4901-8D7C-B30B357C3684}">
      <dsp:nvSpPr>
        <dsp:cNvPr id="0" name=""/>
        <dsp:cNvSpPr/>
      </dsp:nvSpPr>
      <dsp:spPr>
        <a:xfrm>
          <a:off x="144035" y="1744372"/>
          <a:ext cx="261882" cy="2618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93598-BD1F-464D-97D1-2C664E37335A}">
      <dsp:nvSpPr>
        <dsp:cNvPr id="0" name=""/>
        <dsp:cNvSpPr/>
      </dsp:nvSpPr>
      <dsp:spPr>
        <a:xfrm>
          <a:off x="549952" y="1637239"/>
          <a:ext cx="5343457" cy="654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90" tIns="69290" rIns="69290" bIns="69290" numCol="1" spcCol="1270" anchor="ctr" anchorCtr="0">
          <a:noAutofit/>
        </a:bodyPr>
        <a:lstStyle/>
        <a:p>
          <a:pPr marL="0" lvl="0" indent="0" algn="l" defTabSz="1066800">
            <a:lnSpc>
              <a:spcPct val="100000"/>
            </a:lnSpc>
            <a:spcBef>
              <a:spcPct val="0"/>
            </a:spcBef>
            <a:spcAft>
              <a:spcPct val="35000"/>
            </a:spcAft>
            <a:buNone/>
          </a:pPr>
          <a:r>
            <a:rPr lang="en-CA" sz="2400" kern="1200" dirty="0">
              <a:solidFill>
                <a:schemeClr val="tx1"/>
              </a:solidFill>
              <a:latin typeface="Times New Roman" panose="02020603050405020304" pitchFamily="18" charset="0"/>
              <a:cs typeface="Times New Roman" panose="02020603050405020304" pitchFamily="18" charset="0"/>
            </a:rPr>
            <a:t>Outdoor and Nature Play</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549952" y="1637239"/>
        <a:ext cx="5343457" cy="654705"/>
      </dsp:txXfrm>
    </dsp:sp>
    <dsp:sp modelId="{9CC35CFA-809D-4B5F-9963-B94149191D6D}">
      <dsp:nvSpPr>
        <dsp:cNvPr id="0" name=""/>
        <dsp:cNvSpPr/>
      </dsp:nvSpPr>
      <dsp:spPr>
        <a:xfrm>
          <a:off x="0" y="2455620"/>
          <a:ext cx="5991616" cy="4761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7E02CC-E992-4C3D-8E0B-BD7CD11BABD3}">
      <dsp:nvSpPr>
        <dsp:cNvPr id="0" name=""/>
        <dsp:cNvSpPr/>
      </dsp:nvSpPr>
      <dsp:spPr>
        <a:xfrm>
          <a:off x="144035" y="2562754"/>
          <a:ext cx="261882" cy="2618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4D876-3122-4BBE-BCAD-E56E61D1B1A8}">
      <dsp:nvSpPr>
        <dsp:cNvPr id="0" name=""/>
        <dsp:cNvSpPr/>
      </dsp:nvSpPr>
      <dsp:spPr>
        <a:xfrm>
          <a:off x="549952" y="2455620"/>
          <a:ext cx="5343457" cy="654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90" tIns="69290" rIns="69290" bIns="69290" numCol="1" spcCol="1270" anchor="ctr" anchorCtr="0">
          <a:noAutofit/>
        </a:bodyPr>
        <a:lstStyle/>
        <a:p>
          <a:pPr marL="0" lvl="0" indent="0" algn="l" defTabSz="1066800">
            <a:lnSpc>
              <a:spcPct val="100000"/>
            </a:lnSpc>
            <a:spcBef>
              <a:spcPct val="0"/>
            </a:spcBef>
            <a:spcAft>
              <a:spcPct val="35000"/>
            </a:spcAft>
            <a:buNone/>
          </a:pPr>
          <a:r>
            <a:rPr lang="en-CA" sz="2400" kern="1200" dirty="0">
              <a:latin typeface="Times New Roman" panose="02020603050405020304" pitchFamily="18" charset="0"/>
              <a:cs typeface="Times New Roman" panose="02020603050405020304" pitchFamily="18" charset="0"/>
            </a:rPr>
            <a:t>Art for Child’s Play</a:t>
          </a:r>
          <a:endParaRPr lang="en-US" sz="2400" kern="1200" dirty="0">
            <a:latin typeface="Times New Roman" panose="02020603050405020304" pitchFamily="18" charset="0"/>
            <a:cs typeface="Times New Roman" panose="02020603050405020304" pitchFamily="18" charset="0"/>
          </a:endParaRPr>
        </a:p>
      </dsp:txBody>
      <dsp:txXfrm>
        <a:off x="549952" y="2455620"/>
        <a:ext cx="5343457" cy="654705"/>
      </dsp:txXfrm>
    </dsp:sp>
    <dsp:sp modelId="{1F83C8F0-EEFF-4D46-BCDE-A3D5DABD093B}">
      <dsp:nvSpPr>
        <dsp:cNvPr id="0" name=""/>
        <dsp:cNvSpPr/>
      </dsp:nvSpPr>
      <dsp:spPr>
        <a:xfrm>
          <a:off x="0" y="3274002"/>
          <a:ext cx="5991616" cy="4761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DB524B-D50D-4F66-B299-022F13A8AC2F}">
      <dsp:nvSpPr>
        <dsp:cNvPr id="0" name=""/>
        <dsp:cNvSpPr/>
      </dsp:nvSpPr>
      <dsp:spPr>
        <a:xfrm>
          <a:off x="144035" y="3381136"/>
          <a:ext cx="261882" cy="2618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8067CD-9C8A-4A58-ABE0-A92E8EE155D3}">
      <dsp:nvSpPr>
        <dsp:cNvPr id="0" name=""/>
        <dsp:cNvSpPr/>
      </dsp:nvSpPr>
      <dsp:spPr>
        <a:xfrm>
          <a:off x="549952" y="3274002"/>
          <a:ext cx="5343457" cy="654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90" tIns="69290" rIns="69290" bIns="69290" numCol="1" spcCol="1270" anchor="ctr" anchorCtr="0">
          <a:noAutofit/>
        </a:bodyPr>
        <a:lstStyle/>
        <a:p>
          <a:pPr marL="0" lvl="0" indent="0" algn="l" defTabSz="1066800">
            <a:lnSpc>
              <a:spcPct val="100000"/>
            </a:lnSpc>
            <a:spcBef>
              <a:spcPct val="0"/>
            </a:spcBef>
            <a:spcAft>
              <a:spcPct val="35000"/>
            </a:spcAft>
            <a:buNone/>
          </a:pPr>
          <a:r>
            <a:rPr lang="en-CA" sz="2400" kern="1200" dirty="0">
              <a:latin typeface="Times New Roman" panose="02020603050405020304" pitchFamily="18" charset="0"/>
              <a:cs typeface="Times New Roman" panose="02020603050405020304" pitchFamily="18" charset="0"/>
            </a:rPr>
            <a:t>Drama, Music &amp; Movement</a:t>
          </a:r>
          <a:endParaRPr lang="en-US" sz="2400" kern="1200" dirty="0">
            <a:latin typeface="Times New Roman" panose="02020603050405020304" pitchFamily="18" charset="0"/>
            <a:cs typeface="Times New Roman" panose="02020603050405020304" pitchFamily="18" charset="0"/>
          </a:endParaRPr>
        </a:p>
      </dsp:txBody>
      <dsp:txXfrm>
        <a:off x="549952" y="3274002"/>
        <a:ext cx="5343457" cy="654705"/>
      </dsp:txXfrm>
    </dsp:sp>
    <dsp:sp modelId="{B0938070-B96E-497B-AE17-A87AA8D3284F}">
      <dsp:nvSpPr>
        <dsp:cNvPr id="0" name=""/>
        <dsp:cNvSpPr/>
      </dsp:nvSpPr>
      <dsp:spPr>
        <a:xfrm>
          <a:off x="0" y="4150193"/>
          <a:ext cx="5991616" cy="4761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6EA237-96EE-43C8-BE33-C5B9578C4B77}">
      <dsp:nvSpPr>
        <dsp:cNvPr id="0" name=""/>
        <dsp:cNvSpPr/>
      </dsp:nvSpPr>
      <dsp:spPr>
        <a:xfrm>
          <a:off x="144035" y="4199517"/>
          <a:ext cx="261882" cy="2618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075786-3122-43E4-8F7F-5E086765BF84}">
      <dsp:nvSpPr>
        <dsp:cNvPr id="0" name=""/>
        <dsp:cNvSpPr/>
      </dsp:nvSpPr>
      <dsp:spPr>
        <a:xfrm>
          <a:off x="549952" y="4092384"/>
          <a:ext cx="5343457" cy="654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90" tIns="69290" rIns="69290" bIns="69290" numCol="1" spcCol="1270" anchor="ctr" anchorCtr="0">
          <a:noAutofit/>
        </a:bodyPr>
        <a:lstStyle/>
        <a:p>
          <a:pPr marL="0" lvl="0" indent="0" algn="l" defTabSz="977900">
            <a:lnSpc>
              <a:spcPct val="100000"/>
            </a:lnSpc>
            <a:spcBef>
              <a:spcPct val="0"/>
            </a:spcBef>
            <a:spcAft>
              <a:spcPct val="35000"/>
            </a:spcAft>
            <a:buNone/>
          </a:pPr>
          <a:r>
            <a:rPr lang="en-CA" sz="2200" kern="1200" dirty="0">
              <a:latin typeface="Times New Roman" panose="02020603050405020304" pitchFamily="18" charset="0"/>
              <a:cs typeface="Times New Roman" panose="02020603050405020304" pitchFamily="18" charset="0"/>
            </a:rPr>
            <a:t>Language, Literacy, Math, Science and Play</a:t>
          </a:r>
          <a:endParaRPr lang="en-US" sz="2200" kern="1200" dirty="0">
            <a:latin typeface="Times New Roman" panose="02020603050405020304" pitchFamily="18" charset="0"/>
            <a:cs typeface="Times New Roman" panose="02020603050405020304" pitchFamily="18" charset="0"/>
          </a:endParaRPr>
        </a:p>
      </dsp:txBody>
      <dsp:txXfrm>
        <a:off x="549952" y="4092384"/>
        <a:ext cx="5343457" cy="654705"/>
      </dsp:txXfrm>
    </dsp:sp>
    <dsp:sp modelId="{69D01603-3B42-4DA4-AD5A-9453449AC752}">
      <dsp:nvSpPr>
        <dsp:cNvPr id="0" name=""/>
        <dsp:cNvSpPr/>
      </dsp:nvSpPr>
      <dsp:spPr>
        <a:xfrm>
          <a:off x="0" y="4910766"/>
          <a:ext cx="5991616" cy="4761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F94F73-1356-4AB2-B42D-2EBAF3B1D93D}">
      <dsp:nvSpPr>
        <dsp:cNvPr id="0" name=""/>
        <dsp:cNvSpPr/>
      </dsp:nvSpPr>
      <dsp:spPr>
        <a:xfrm>
          <a:off x="144035" y="5017899"/>
          <a:ext cx="261882" cy="26188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69825-E1E6-4EB0-BDD5-CA0700E069F8}">
      <dsp:nvSpPr>
        <dsp:cNvPr id="0" name=""/>
        <dsp:cNvSpPr/>
      </dsp:nvSpPr>
      <dsp:spPr>
        <a:xfrm>
          <a:off x="549952" y="4910766"/>
          <a:ext cx="5343457" cy="654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290" tIns="69290" rIns="69290" bIns="69290" numCol="1" spcCol="1270" anchor="ctr" anchorCtr="0">
          <a:noAutofit/>
        </a:bodyPr>
        <a:lstStyle/>
        <a:p>
          <a:pPr marL="0" lvl="0" indent="0" algn="l" defTabSz="889000">
            <a:lnSpc>
              <a:spcPct val="100000"/>
            </a:lnSpc>
            <a:spcBef>
              <a:spcPct val="0"/>
            </a:spcBef>
            <a:spcAft>
              <a:spcPct val="35000"/>
            </a:spcAft>
            <a:buNone/>
          </a:pPr>
          <a:r>
            <a:rPr lang="en-CA" sz="2000" kern="1200" dirty="0">
              <a:solidFill>
                <a:schemeClr val="tx1"/>
              </a:solidFill>
              <a:latin typeface="Times New Roman" panose="02020603050405020304" pitchFamily="18" charset="0"/>
              <a:cs typeface="Times New Roman" panose="02020603050405020304" pitchFamily="18" charset="0"/>
            </a:rPr>
            <a:t>Indigenous Perspectives, Technology and Other</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549952" y="4910766"/>
        <a:ext cx="5343457" cy="654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7B4C9-3B5A-49CB-9CED-61E9424ED362}">
      <dsp:nvSpPr>
        <dsp:cNvPr id="0" name=""/>
        <dsp:cNvSpPr/>
      </dsp:nvSpPr>
      <dsp:spPr>
        <a:xfrm>
          <a:off x="247920" y="517366"/>
          <a:ext cx="916653" cy="91665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BE423-9A02-4B10-A000-7B46056C30CE}">
      <dsp:nvSpPr>
        <dsp:cNvPr id="0" name=""/>
        <dsp:cNvSpPr/>
      </dsp:nvSpPr>
      <dsp:spPr>
        <a:xfrm>
          <a:off x="440417" y="709863"/>
          <a:ext cx="531658" cy="5316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D85F2E-930A-4E0D-AC08-2495C021E9F1}">
      <dsp:nvSpPr>
        <dsp:cNvPr id="0" name=""/>
        <dsp:cNvSpPr/>
      </dsp:nvSpPr>
      <dsp:spPr>
        <a:xfrm>
          <a:off x="1360999" y="517366"/>
          <a:ext cx="2160682" cy="916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Dramatic play supports social, emotional, and language development </a:t>
          </a:r>
        </a:p>
      </dsp:txBody>
      <dsp:txXfrm>
        <a:off x="1360999" y="517366"/>
        <a:ext cx="2160682" cy="916653"/>
      </dsp:txXfrm>
    </dsp:sp>
    <dsp:sp modelId="{AEAC381B-2F9C-447A-BA78-5F9EFDB39773}">
      <dsp:nvSpPr>
        <dsp:cNvPr id="0" name=""/>
        <dsp:cNvSpPr/>
      </dsp:nvSpPr>
      <dsp:spPr>
        <a:xfrm>
          <a:off x="3898163" y="517366"/>
          <a:ext cx="916653" cy="91665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F4D0E-7AA1-403A-BACF-3DC9925046E0}">
      <dsp:nvSpPr>
        <dsp:cNvPr id="0" name=""/>
        <dsp:cNvSpPr/>
      </dsp:nvSpPr>
      <dsp:spPr>
        <a:xfrm>
          <a:off x="4090661" y="709863"/>
          <a:ext cx="531658" cy="5316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123FF-DFC1-4995-9C62-D21947B206E8}">
      <dsp:nvSpPr>
        <dsp:cNvPr id="0" name=""/>
        <dsp:cNvSpPr/>
      </dsp:nvSpPr>
      <dsp:spPr>
        <a:xfrm>
          <a:off x="5011242" y="517366"/>
          <a:ext cx="2160682" cy="916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Children engage in role-playing, storytelling, and symbolic representation </a:t>
          </a:r>
        </a:p>
      </dsp:txBody>
      <dsp:txXfrm>
        <a:off x="5011242" y="517366"/>
        <a:ext cx="2160682" cy="916653"/>
      </dsp:txXfrm>
    </dsp:sp>
    <dsp:sp modelId="{BC472B4D-B11E-4433-9D12-11FE0E6CEBCC}">
      <dsp:nvSpPr>
        <dsp:cNvPr id="0" name=""/>
        <dsp:cNvSpPr/>
      </dsp:nvSpPr>
      <dsp:spPr>
        <a:xfrm>
          <a:off x="7548407" y="517366"/>
          <a:ext cx="916653" cy="91665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5DC66F-5BB2-402C-AE72-5DC26EB9159E}">
      <dsp:nvSpPr>
        <dsp:cNvPr id="0" name=""/>
        <dsp:cNvSpPr/>
      </dsp:nvSpPr>
      <dsp:spPr>
        <a:xfrm>
          <a:off x="7740904" y="709863"/>
          <a:ext cx="531658" cy="5316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BC690C-3B3C-47B9-8191-A8FFFD57C30F}">
      <dsp:nvSpPr>
        <dsp:cNvPr id="0" name=""/>
        <dsp:cNvSpPr/>
      </dsp:nvSpPr>
      <dsp:spPr>
        <a:xfrm>
          <a:off x="8661486" y="517366"/>
          <a:ext cx="2160682" cy="916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Builds communication skills, empathy, and collaboration </a:t>
          </a:r>
        </a:p>
      </dsp:txBody>
      <dsp:txXfrm>
        <a:off x="8661486" y="517366"/>
        <a:ext cx="2160682" cy="916653"/>
      </dsp:txXfrm>
    </dsp:sp>
    <dsp:sp modelId="{A298FE06-B112-460A-950A-A31EC2C6634F}">
      <dsp:nvSpPr>
        <dsp:cNvPr id="0" name=""/>
        <dsp:cNvSpPr/>
      </dsp:nvSpPr>
      <dsp:spPr>
        <a:xfrm>
          <a:off x="247920" y="2021449"/>
          <a:ext cx="916653" cy="91665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272DB-3EF7-4DBA-836B-ACC7A468CB2A}">
      <dsp:nvSpPr>
        <dsp:cNvPr id="0" name=""/>
        <dsp:cNvSpPr/>
      </dsp:nvSpPr>
      <dsp:spPr>
        <a:xfrm>
          <a:off x="440417" y="2213946"/>
          <a:ext cx="531658" cy="5316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AE37D3-B4FB-4EF5-B5A0-FE9DBFB3368E}">
      <dsp:nvSpPr>
        <dsp:cNvPr id="0" name=""/>
        <dsp:cNvSpPr/>
      </dsp:nvSpPr>
      <dsp:spPr>
        <a:xfrm>
          <a:off x="1360999" y="2021449"/>
          <a:ext cx="2160682" cy="916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Movement and music enhance physical development and coordination </a:t>
          </a:r>
        </a:p>
      </dsp:txBody>
      <dsp:txXfrm>
        <a:off x="1360999" y="2021449"/>
        <a:ext cx="2160682" cy="916653"/>
      </dsp:txXfrm>
    </dsp:sp>
    <dsp:sp modelId="{236BE45D-21CC-4486-9B9C-A239E53A4FB9}">
      <dsp:nvSpPr>
        <dsp:cNvPr id="0" name=""/>
        <dsp:cNvSpPr/>
      </dsp:nvSpPr>
      <dsp:spPr>
        <a:xfrm>
          <a:off x="3898163" y="2021449"/>
          <a:ext cx="916653" cy="91665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4CB983-3A4A-4574-83E5-2C1D0CCFD3B9}">
      <dsp:nvSpPr>
        <dsp:cNvPr id="0" name=""/>
        <dsp:cNvSpPr/>
      </dsp:nvSpPr>
      <dsp:spPr>
        <a:xfrm>
          <a:off x="4090661" y="2213946"/>
          <a:ext cx="531658" cy="5316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E2C69-CE6D-4A03-B869-B72BD83394BF}">
      <dsp:nvSpPr>
        <dsp:cNvPr id="0" name=""/>
        <dsp:cNvSpPr/>
      </dsp:nvSpPr>
      <dsp:spPr>
        <a:xfrm>
          <a:off x="5011242" y="2021449"/>
          <a:ext cx="2160682" cy="916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Play integrates mind and body, supporting holistic development </a:t>
          </a:r>
        </a:p>
      </dsp:txBody>
      <dsp:txXfrm>
        <a:off x="5011242" y="2021449"/>
        <a:ext cx="2160682" cy="9166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C558E3-C181-4EE3-87F0-BA9A20190099}" type="datetimeFigureOut">
              <a:rPr lang="en-IN" smtClean="0"/>
              <a:t>08-04-2026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00B1B7-A00F-4E57-8FA4-6B4E8A7C0F8D}" type="slidenum">
              <a:rPr lang="en-IN" smtClean="0"/>
              <a:t>‹#›</a:t>
            </a:fld>
            <a:endParaRPr lang="en-IN"/>
          </a:p>
        </p:txBody>
      </p:sp>
    </p:spTree>
    <p:extLst>
      <p:ext uri="{BB962C8B-B14F-4D97-AF65-F5344CB8AC3E}">
        <p14:creationId xmlns:p14="http://schemas.microsoft.com/office/powerpoint/2010/main" val="17741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68EF0-9D61-EF2C-EADF-0AE07DC5514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03856AC-879F-8CAA-4F48-10528F44A590}"/>
              </a:ext>
            </a:extLst>
          </p:cNvPr>
          <p:cNvSpPr>
            <a:spLocks noGrp="1"/>
          </p:cNvSpPr>
          <p:nvPr>
            <p:ph type="dt" sz="half" idx="10"/>
          </p:nvPr>
        </p:nvSpPr>
        <p:spPr/>
        <p:txBody>
          <a:bodyPr/>
          <a:lstStyle/>
          <a:p>
            <a:fld id="{340ADE0C-AEDE-4A26-A8C0-6860F8098CEE}" type="datetimeFigureOut">
              <a:rPr lang="en-IN" smtClean="0"/>
              <a:t>08-04-2026</a:t>
            </a:fld>
            <a:endParaRPr lang="en-IN"/>
          </a:p>
        </p:txBody>
      </p:sp>
      <p:sp>
        <p:nvSpPr>
          <p:cNvPr id="4" name="Footer Placeholder 3">
            <a:extLst>
              <a:ext uri="{FF2B5EF4-FFF2-40B4-BE49-F238E27FC236}">
                <a16:creationId xmlns:a16="http://schemas.microsoft.com/office/drawing/2014/main" id="{94BBE09D-C715-5573-63C8-E34F5B16B34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A2A91AD-9A4C-3F2B-D1AD-99A52E041BE7}"/>
              </a:ext>
            </a:extLst>
          </p:cNvPr>
          <p:cNvSpPr>
            <a:spLocks noGrp="1"/>
          </p:cNvSpPr>
          <p:nvPr>
            <p:ph type="sldNum" sz="quarter" idx="12"/>
          </p:nvPr>
        </p:nvSpPr>
        <p:spPr/>
        <p:txBody>
          <a:bodyPr/>
          <a:lstStyle/>
          <a:p>
            <a:fld id="{0BD8D885-F568-4E69-8AE2-60B9B5904ED9}" type="slidenum">
              <a:rPr lang="en-IN" smtClean="0"/>
              <a:t>‹#›</a:t>
            </a:fld>
            <a:endParaRPr lang="en-IN"/>
          </a:p>
        </p:txBody>
      </p:sp>
    </p:spTree>
    <p:extLst>
      <p:ext uri="{BB962C8B-B14F-4D97-AF65-F5344CB8AC3E}">
        <p14:creationId xmlns:p14="http://schemas.microsoft.com/office/powerpoint/2010/main" val="29636733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3B51E-2D02-9702-C3D0-10D928B191A3}"/>
              </a:ext>
            </a:extLst>
          </p:cNvPr>
          <p:cNvSpPr>
            <a:spLocks noGrp="1"/>
          </p:cNvSpPr>
          <p:nvPr>
            <p:ph type="dt" sz="half" idx="10"/>
          </p:nvPr>
        </p:nvSpPr>
        <p:spPr/>
        <p:txBody>
          <a:bodyPr/>
          <a:lstStyle/>
          <a:p>
            <a:fld id="{340ADE0C-AEDE-4A26-A8C0-6860F8098CEE}" type="datetimeFigureOut">
              <a:rPr lang="en-IN" smtClean="0"/>
              <a:t>08-04-2026</a:t>
            </a:fld>
            <a:endParaRPr lang="en-IN"/>
          </a:p>
        </p:txBody>
      </p:sp>
      <p:sp>
        <p:nvSpPr>
          <p:cNvPr id="3" name="Footer Placeholder 2">
            <a:extLst>
              <a:ext uri="{FF2B5EF4-FFF2-40B4-BE49-F238E27FC236}">
                <a16:creationId xmlns:a16="http://schemas.microsoft.com/office/drawing/2014/main" id="{E6EC4E85-5AB5-06F4-E93D-4854D6F1887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9CA6AF9-2B2D-C8C6-A7CA-B5F5B24B9E81}"/>
              </a:ext>
            </a:extLst>
          </p:cNvPr>
          <p:cNvSpPr>
            <a:spLocks noGrp="1"/>
          </p:cNvSpPr>
          <p:nvPr>
            <p:ph type="sldNum" sz="quarter" idx="12"/>
          </p:nvPr>
        </p:nvSpPr>
        <p:spPr/>
        <p:txBody>
          <a:bodyPr/>
          <a:lstStyle/>
          <a:p>
            <a:fld id="{0BD8D885-F568-4E69-8AE2-60B9B5904ED9}" type="slidenum">
              <a:rPr lang="en-IN" smtClean="0"/>
              <a:t>‹#›</a:t>
            </a:fld>
            <a:endParaRPr lang="en-IN"/>
          </a:p>
        </p:txBody>
      </p:sp>
    </p:spTree>
    <p:extLst>
      <p:ext uri="{BB962C8B-B14F-4D97-AF65-F5344CB8AC3E}">
        <p14:creationId xmlns:p14="http://schemas.microsoft.com/office/powerpoint/2010/main" val="24874537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2A59DD-25BF-6298-EE3B-A47FBF8988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B2A1CF5-8B8D-ACA4-473C-3964F56A24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CC63D66-FD45-BFE9-332F-53F3E4BE08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ADE0C-AEDE-4A26-A8C0-6860F8098CEE}" type="datetimeFigureOut">
              <a:rPr lang="en-IN" smtClean="0"/>
              <a:t>08-04-2026</a:t>
            </a:fld>
            <a:endParaRPr lang="en-IN"/>
          </a:p>
        </p:txBody>
      </p:sp>
      <p:sp>
        <p:nvSpPr>
          <p:cNvPr id="5" name="Footer Placeholder 4">
            <a:extLst>
              <a:ext uri="{FF2B5EF4-FFF2-40B4-BE49-F238E27FC236}">
                <a16:creationId xmlns:a16="http://schemas.microsoft.com/office/drawing/2014/main" id="{081A4932-A371-77AB-A5C2-060883F56F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641F8FB-4698-8955-0516-81EF4605CD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8D885-F568-4E69-8AE2-60B9B5904ED9}" type="slidenum">
              <a:rPr lang="en-IN" smtClean="0"/>
              <a:t>‹#›</a:t>
            </a:fld>
            <a:endParaRPr lang="en-IN"/>
          </a:p>
        </p:txBody>
      </p:sp>
    </p:spTree>
    <p:extLst>
      <p:ext uri="{BB962C8B-B14F-4D97-AF65-F5344CB8AC3E}">
        <p14:creationId xmlns:p14="http://schemas.microsoft.com/office/powerpoint/2010/main" val="583479314"/>
      </p:ext>
    </p:extLst>
  </p:cSld>
  <p:clrMap bg1="lt1" tx1="dk1" bg2="lt2" tx2="dk2" accent1="accent1" accent2="accent2" accent3="accent3" accent4="accent4" accent5="accent5" accent6="accent6" hlink="hlink" folHlink="folHlink"/>
  <p:sldLayoutIdLst>
    <p:sldLayoutId id="2147483654" r:id="rId1"/>
    <p:sldLayoutId id="2147483655" r:id="rId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doi.org/10.1111/mbe.12015"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8.jpg"/><Relationship Id="rId7" Type="http://schemas.openxmlformats.org/officeDocument/2006/relationships/diagramLayout" Target="../diagrams/layout2.xm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20.jpg"/><Relationship Id="rId10" Type="http://schemas.microsoft.com/office/2007/relationships/diagramDrawing" Target="../diagrams/drawing2.xml"/><Relationship Id="rId4" Type="http://schemas.openxmlformats.org/officeDocument/2006/relationships/image" Target="../media/image19.jpg"/><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84738B-80C1-77A0-9E35-AC5BC269EB06}"/>
              </a:ext>
            </a:extLst>
          </p:cNvPr>
          <p:cNvPicPr>
            <a:picLocks noChangeAspect="1"/>
          </p:cNvPicPr>
          <p:nvPr/>
        </p:nvPicPr>
        <p:blipFill>
          <a:blip r:embed="rId2"/>
          <a:srcRect r="-1"/>
          <a:stretch>
            <a:fillRect/>
          </a:stretch>
        </p:blipFill>
        <p:spPr>
          <a:xfrm>
            <a:off x="0" y="2808428"/>
            <a:ext cx="12192000" cy="4049144"/>
          </a:xfrm>
          <a:custGeom>
            <a:avLst/>
            <a:gdLst>
              <a:gd name="connsiteX0" fmla="*/ 0 w 17921142"/>
              <a:gd name="connsiteY0" fmla="*/ 0 h 12360000"/>
              <a:gd name="connsiteX1" fmla="*/ 17921142 w 17921142"/>
              <a:gd name="connsiteY1" fmla="*/ 0 h 12360000"/>
              <a:gd name="connsiteX2" fmla="*/ 17921142 w 17921142"/>
              <a:gd name="connsiteY2" fmla="*/ 12360000 h 12360000"/>
              <a:gd name="connsiteX3" fmla="*/ 0 w 17921142"/>
              <a:gd name="connsiteY3" fmla="*/ 12360000 h 12360000"/>
            </a:gdLst>
            <a:ahLst/>
            <a:cxnLst>
              <a:cxn ang="0">
                <a:pos x="connsiteX0" y="connsiteY0"/>
              </a:cxn>
              <a:cxn ang="0">
                <a:pos x="connsiteX1" y="connsiteY1"/>
              </a:cxn>
              <a:cxn ang="0">
                <a:pos x="connsiteX2" y="connsiteY2"/>
              </a:cxn>
              <a:cxn ang="0">
                <a:pos x="connsiteX3" y="connsiteY3"/>
              </a:cxn>
            </a:cxnLst>
            <a:rect l="l" t="t" r="r" b="b"/>
            <a:pathLst>
              <a:path w="17921142" h="12360000">
                <a:moveTo>
                  <a:pt x="0" y="0"/>
                </a:moveTo>
                <a:lnTo>
                  <a:pt x="17921142" y="0"/>
                </a:lnTo>
                <a:lnTo>
                  <a:pt x="17921142" y="12360000"/>
                </a:lnTo>
                <a:lnTo>
                  <a:pt x="0" y="12360000"/>
                </a:lnTo>
                <a:close/>
              </a:path>
            </a:pathLst>
          </a:custGeom>
        </p:spPr>
      </p:pic>
      <p:sp>
        <p:nvSpPr>
          <p:cNvPr id="5" name="Freeform: Shape 4">
            <a:extLst>
              <a:ext uri="{FF2B5EF4-FFF2-40B4-BE49-F238E27FC236}">
                <a16:creationId xmlns:a16="http://schemas.microsoft.com/office/drawing/2014/main" id="{2BC5C91E-1676-495B-BC71-7F21B88434E6}"/>
              </a:ext>
            </a:extLst>
          </p:cNvPr>
          <p:cNvSpPr/>
          <p:nvPr/>
        </p:nvSpPr>
        <p:spPr>
          <a:xfrm>
            <a:off x="5738984" y="0"/>
            <a:ext cx="5623140" cy="2451857"/>
          </a:xfrm>
          <a:custGeom>
            <a:avLst/>
            <a:gdLst>
              <a:gd name="connsiteX0" fmla="*/ 0 w 5623140"/>
              <a:gd name="connsiteY0" fmla="*/ 0 h 2451857"/>
              <a:gd name="connsiteX1" fmla="*/ 5623140 w 5623140"/>
              <a:gd name="connsiteY1" fmla="*/ 0 h 2451857"/>
              <a:gd name="connsiteX2" fmla="*/ 5595190 w 5623140"/>
              <a:gd name="connsiteY2" fmla="*/ 183141 h 2451857"/>
              <a:gd name="connsiteX3" fmla="*/ 2811570 w 5623140"/>
              <a:gd name="connsiteY3" fmla="*/ 2451857 h 2451857"/>
              <a:gd name="connsiteX4" fmla="*/ 27950 w 5623140"/>
              <a:gd name="connsiteY4" fmla="*/ 183141 h 2451857"/>
              <a:gd name="connsiteX5" fmla="*/ 0 w 5623140"/>
              <a:gd name="connsiteY5" fmla="*/ 0 h 245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140" h="2451857">
                <a:moveTo>
                  <a:pt x="0" y="0"/>
                </a:moveTo>
                <a:lnTo>
                  <a:pt x="5623140" y="0"/>
                </a:lnTo>
                <a:lnTo>
                  <a:pt x="5595190" y="183141"/>
                </a:lnTo>
                <a:cubicBezTo>
                  <a:pt x="5330245" y="1477895"/>
                  <a:pt x="4184648" y="2451857"/>
                  <a:pt x="2811570" y="2451857"/>
                </a:cubicBezTo>
                <a:cubicBezTo>
                  <a:pt x="1438492" y="2451857"/>
                  <a:pt x="292895" y="1477895"/>
                  <a:pt x="27950" y="183141"/>
                </a:cubicBez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pic>
        <p:nvPicPr>
          <p:cNvPr id="8" name="Picture 7">
            <a:extLst>
              <a:ext uri="{FF2B5EF4-FFF2-40B4-BE49-F238E27FC236}">
                <a16:creationId xmlns:a16="http://schemas.microsoft.com/office/drawing/2014/main" id="{89FC219B-6453-A9A6-F48B-0D04930531DD}"/>
              </a:ext>
            </a:extLst>
          </p:cNvPr>
          <p:cNvPicPr>
            <a:picLocks noChangeAspect="1"/>
          </p:cNvPicPr>
          <p:nvPr/>
        </p:nvPicPr>
        <p:blipFill>
          <a:blip r:embed="rId3">
            <a:duotone>
              <a:prstClr val="black"/>
              <a:schemeClr val="accent2">
                <a:tint val="45000"/>
                <a:satMod val="400000"/>
              </a:schemeClr>
            </a:duotone>
          </a:blip>
          <a:srcRect b="1"/>
          <a:stretch>
            <a:fillRect/>
          </a:stretch>
        </p:blipFill>
        <p:spPr>
          <a:xfrm>
            <a:off x="9313584" y="0"/>
            <a:ext cx="2878416" cy="1112456"/>
          </a:xfrm>
          <a:custGeom>
            <a:avLst/>
            <a:gdLst>
              <a:gd name="connsiteX0" fmla="*/ 0 w 4186285"/>
              <a:gd name="connsiteY0" fmla="*/ 0 h 4721142"/>
              <a:gd name="connsiteX1" fmla="*/ 4186286 w 4186285"/>
              <a:gd name="connsiteY1" fmla="*/ 0 h 4721142"/>
              <a:gd name="connsiteX2" fmla="*/ 4186286 w 4186285"/>
              <a:gd name="connsiteY2" fmla="*/ 4721143 h 4721142"/>
              <a:gd name="connsiteX3" fmla="*/ 0 w 4186285"/>
              <a:gd name="connsiteY3" fmla="*/ 4721143 h 4721142"/>
            </a:gdLst>
            <a:ahLst/>
            <a:cxnLst>
              <a:cxn ang="0">
                <a:pos x="connsiteX0" y="connsiteY0"/>
              </a:cxn>
              <a:cxn ang="0">
                <a:pos x="connsiteX1" y="connsiteY1"/>
              </a:cxn>
              <a:cxn ang="0">
                <a:pos x="connsiteX2" y="connsiteY2"/>
              </a:cxn>
              <a:cxn ang="0">
                <a:pos x="connsiteX3" y="connsiteY3"/>
              </a:cxn>
            </a:cxnLst>
            <a:rect l="l" t="t" r="r" b="b"/>
            <a:pathLst>
              <a:path w="4186285" h="4721142">
                <a:moveTo>
                  <a:pt x="0" y="0"/>
                </a:moveTo>
                <a:lnTo>
                  <a:pt x="4186286" y="0"/>
                </a:lnTo>
                <a:lnTo>
                  <a:pt x="4186286" y="4721143"/>
                </a:lnTo>
                <a:lnTo>
                  <a:pt x="0" y="4721143"/>
                </a:lnTo>
                <a:close/>
              </a:path>
            </a:pathLst>
          </a:custGeom>
        </p:spPr>
      </p:pic>
      <p:sp>
        <p:nvSpPr>
          <p:cNvPr id="28" name="Freeform: Shape 27">
            <a:extLst>
              <a:ext uri="{FF2B5EF4-FFF2-40B4-BE49-F238E27FC236}">
                <a16:creationId xmlns:a16="http://schemas.microsoft.com/office/drawing/2014/main" id="{5B29A097-8574-E497-9F29-EC60D628F007}"/>
              </a:ext>
            </a:extLst>
          </p:cNvPr>
          <p:cNvSpPr/>
          <p:nvPr/>
        </p:nvSpPr>
        <p:spPr>
          <a:xfrm rot="16200000">
            <a:off x="7137655" y="1803655"/>
            <a:ext cx="3380983" cy="6727706"/>
          </a:xfrm>
          <a:custGeom>
            <a:avLst/>
            <a:gdLst>
              <a:gd name="connsiteX0" fmla="*/ 3380983 w 3380983"/>
              <a:gd name="connsiteY0" fmla="*/ 3833990 h 6727706"/>
              <a:gd name="connsiteX1" fmla="*/ 2248873 w 3380983"/>
              <a:gd name="connsiteY1" fmla="*/ 6567146 h 6727706"/>
              <a:gd name="connsiteX2" fmla="*/ 2072212 w 3380983"/>
              <a:gd name="connsiteY2" fmla="*/ 6727706 h 6727706"/>
              <a:gd name="connsiteX3" fmla="*/ 0 w 3380983"/>
              <a:gd name="connsiteY3" fmla="*/ 6727706 h 6727706"/>
              <a:gd name="connsiteX4" fmla="*/ 0 w 3380983"/>
              <a:gd name="connsiteY4" fmla="*/ 0 h 6727706"/>
              <a:gd name="connsiteX5" fmla="*/ 104359 w 3380983"/>
              <a:gd name="connsiteY5" fmla="*/ 13261 h 6727706"/>
              <a:gd name="connsiteX6" fmla="*/ 3380983 w 3380983"/>
              <a:gd name="connsiteY6" fmla="*/ 3833990 h 672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982" h="6727706">
                <a:moveTo>
                  <a:pt x="3380983" y="3833990"/>
                </a:moveTo>
                <a:cubicBezTo>
                  <a:pt x="3380983" y="4901354"/>
                  <a:pt x="2948348" y="5867670"/>
                  <a:pt x="2248873" y="6567146"/>
                </a:cubicBezTo>
                <a:lnTo>
                  <a:pt x="2072212" y="6727706"/>
                </a:lnTo>
                <a:lnTo>
                  <a:pt x="0" y="6727706"/>
                </a:lnTo>
                <a:lnTo>
                  <a:pt x="0" y="0"/>
                </a:lnTo>
                <a:lnTo>
                  <a:pt x="104359" y="13261"/>
                </a:lnTo>
                <a:cubicBezTo>
                  <a:pt x="1959710" y="296753"/>
                  <a:pt x="3380983" y="1899394"/>
                  <a:pt x="3380983" y="383399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pic>
        <p:nvPicPr>
          <p:cNvPr id="11" name="Picture 10">
            <a:extLst>
              <a:ext uri="{FF2B5EF4-FFF2-40B4-BE49-F238E27FC236}">
                <a16:creationId xmlns:a16="http://schemas.microsoft.com/office/drawing/2014/main" id="{765D27ED-E9B5-CCEA-4269-EED388845301}"/>
              </a:ext>
            </a:extLst>
          </p:cNvPr>
          <p:cNvPicPr>
            <a:picLocks noChangeAspect="1"/>
          </p:cNvPicPr>
          <p:nvPr/>
        </p:nvPicPr>
        <p:blipFill>
          <a:blip r:embed="rId4"/>
          <a:srcRect b="-44"/>
          <a:stretch>
            <a:fillRect/>
          </a:stretch>
        </p:blipFill>
        <p:spPr>
          <a:xfrm>
            <a:off x="3322285" y="5914713"/>
            <a:ext cx="5633142" cy="943287"/>
          </a:xfrm>
          <a:custGeom>
            <a:avLst/>
            <a:gdLst>
              <a:gd name="connsiteX0" fmla="*/ 0 w 5633142"/>
              <a:gd name="connsiteY0" fmla="*/ 0 h 4268571"/>
              <a:gd name="connsiteX1" fmla="*/ 5633143 w 5633142"/>
              <a:gd name="connsiteY1" fmla="*/ 0 h 4268571"/>
              <a:gd name="connsiteX2" fmla="*/ 5633143 w 5633142"/>
              <a:gd name="connsiteY2" fmla="*/ 4268572 h 4268571"/>
              <a:gd name="connsiteX3" fmla="*/ 0 w 5633142"/>
              <a:gd name="connsiteY3" fmla="*/ 4268572 h 4268571"/>
            </a:gdLst>
            <a:ahLst/>
            <a:cxnLst>
              <a:cxn ang="0">
                <a:pos x="connsiteX0" y="connsiteY0"/>
              </a:cxn>
              <a:cxn ang="0">
                <a:pos x="connsiteX1" y="connsiteY1"/>
              </a:cxn>
              <a:cxn ang="0">
                <a:pos x="connsiteX2" y="connsiteY2"/>
              </a:cxn>
              <a:cxn ang="0">
                <a:pos x="connsiteX3" y="connsiteY3"/>
              </a:cxn>
            </a:cxnLst>
            <a:rect l="l" t="t" r="r" b="b"/>
            <a:pathLst>
              <a:path w="5633142" h="4268571">
                <a:moveTo>
                  <a:pt x="0" y="0"/>
                </a:moveTo>
                <a:lnTo>
                  <a:pt x="5633143" y="0"/>
                </a:lnTo>
                <a:lnTo>
                  <a:pt x="5633143" y="4268572"/>
                </a:lnTo>
                <a:lnTo>
                  <a:pt x="0" y="4268572"/>
                </a:lnTo>
                <a:close/>
              </a:path>
            </a:pathLst>
          </a:custGeom>
        </p:spPr>
      </p:pic>
      <p:sp>
        <p:nvSpPr>
          <p:cNvPr id="21" name="TextBox 20">
            <a:extLst>
              <a:ext uri="{FF2B5EF4-FFF2-40B4-BE49-F238E27FC236}">
                <a16:creationId xmlns:a16="http://schemas.microsoft.com/office/drawing/2014/main" id="{2FF4963D-4569-6537-C1C4-EC6692668002}"/>
              </a:ext>
            </a:extLst>
          </p:cNvPr>
          <p:cNvSpPr txBox="1"/>
          <p:nvPr/>
        </p:nvSpPr>
        <p:spPr>
          <a:xfrm>
            <a:off x="467060" y="522442"/>
            <a:ext cx="5058258" cy="2123658"/>
          </a:xfrm>
          <a:prstGeom prst="rect">
            <a:avLst/>
          </a:prstGeom>
          <a:noFill/>
        </p:spPr>
        <p:txBody>
          <a:bodyPr wrap="square">
            <a:spAutoFit/>
          </a:bodyPr>
          <a:lstStyle/>
          <a:p>
            <a:r>
              <a:rPr lang="en-US" sz="4400" b="1" i="0" dirty="0">
                <a:solidFill>
                  <a:schemeClr val="accent1"/>
                </a:solidFill>
                <a:effectLst/>
                <a:latin typeface="Montserrat" pitchFamily="2" charset="0"/>
              </a:rPr>
              <a:t>Play and Early Childhood Education</a:t>
            </a:r>
            <a:endParaRPr lang="en-IN" sz="4400" b="1" dirty="0">
              <a:solidFill>
                <a:schemeClr val="accent1"/>
              </a:solidFill>
              <a:latin typeface="Montserrat" pitchFamily="2" charset="0"/>
            </a:endParaRPr>
          </a:p>
        </p:txBody>
      </p:sp>
      <p:sp>
        <p:nvSpPr>
          <p:cNvPr id="42" name="TextBox 41">
            <a:extLst>
              <a:ext uri="{FF2B5EF4-FFF2-40B4-BE49-F238E27FC236}">
                <a16:creationId xmlns:a16="http://schemas.microsoft.com/office/drawing/2014/main" id="{D29C0982-2FA7-A339-2124-B6F81DAC1C09}"/>
              </a:ext>
            </a:extLst>
          </p:cNvPr>
          <p:cNvSpPr txBox="1"/>
          <p:nvPr/>
        </p:nvSpPr>
        <p:spPr>
          <a:xfrm>
            <a:off x="78913" y="2808000"/>
            <a:ext cx="5198312" cy="3785652"/>
          </a:xfrm>
          <a:prstGeom prst="rect">
            <a:avLst/>
          </a:prstGeom>
          <a:noFill/>
        </p:spPr>
        <p:txBody>
          <a:bodyPr wrap="square">
            <a:spAutoFit/>
          </a:bodyPr>
          <a:lstStyle/>
          <a:p>
            <a:pPr algn="ctr"/>
            <a:r>
              <a:rPr lang="en-US" sz="2400" dirty="0">
                <a:latin typeface="Times New Roman" panose="02020603050405020304" pitchFamily="18" charset="0"/>
                <a:cs typeface="Times New Roman" panose="02020603050405020304" pitchFamily="18" charset="0"/>
              </a:rPr>
              <a:t>Course Reflection on Child’s Play</a:t>
            </a:r>
          </a:p>
          <a:p>
            <a:pPr algn="ctr"/>
            <a:r>
              <a:rPr lang="en-US" sz="2400" dirty="0">
                <a:latin typeface="Times New Roman" panose="02020603050405020304" pitchFamily="18" charset="0"/>
                <a:cs typeface="Times New Roman" panose="02020603050405020304" pitchFamily="18" charset="0"/>
              </a:rPr>
              <a:t> </a:t>
            </a:r>
          </a:p>
          <a:p>
            <a:pPr algn="ctr"/>
            <a:r>
              <a:rPr lang="en-US" sz="2400" dirty="0">
                <a:latin typeface="Times New Roman" panose="02020603050405020304" pitchFamily="18" charset="0"/>
                <a:cs typeface="Times New Roman" panose="02020603050405020304" pitchFamily="18" charset="0"/>
              </a:rPr>
              <a:t>Karen Orman</a:t>
            </a:r>
          </a:p>
          <a:p>
            <a:pPr algn="ctr"/>
            <a:r>
              <a:rPr lang="en-US" sz="2400" dirty="0">
                <a:latin typeface="Times New Roman" panose="02020603050405020304" pitchFamily="18" charset="0"/>
                <a:cs typeface="Times New Roman" panose="02020603050405020304" pitchFamily="18" charset="0"/>
              </a:rPr>
              <a:t>Student 26027193</a:t>
            </a:r>
          </a:p>
          <a:p>
            <a:pPr algn="ct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Stephen Berg, Professor</a:t>
            </a:r>
          </a:p>
          <a:p>
            <a:pPr algn="ctr"/>
            <a:r>
              <a:rPr lang="en-US" sz="2400" dirty="0">
                <a:latin typeface="Times New Roman" panose="02020603050405020304" pitchFamily="18" charset="0"/>
                <a:cs typeface="Times New Roman" panose="02020603050405020304" pitchFamily="18" charset="0"/>
              </a:rPr>
              <a:t>Play &amp; Early Childhood Education</a:t>
            </a:r>
          </a:p>
          <a:p>
            <a:pPr algn="ctr"/>
            <a:r>
              <a:rPr lang="en-US" sz="2400" dirty="0">
                <a:latin typeface="Times New Roman" panose="02020603050405020304" pitchFamily="18" charset="0"/>
                <a:cs typeface="Times New Roman" panose="02020603050405020304" pitchFamily="18" charset="0"/>
              </a:rPr>
              <a:t>ECED-440</a:t>
            </a:r>
          </a:p>
          <a:p>
            <a:pPr algn="ctr"/>
            <a:r>
              <a:rPr lang="en-US" sz="2400" dirty="0">
                <a:latin typeface="Times New Roman" panose="02020603050405020304" pitchFamily="18" charset="0"/>
                <a:cs typeface="Times New Roman" panose="02020603050405020304" pitchFamily="18" charset="0"/>
              </a:rPr>
              <a:t>University of British Columbia</a:t>
            </a:r>
          </a:p>
          <a:p>
            <a:pPr algn="ctr"/>
            <a:r>
              <a:rPr lang="en-US" sz="2400" dirty="0">
                <a:latin typeface="Times New Roman" panose="02020603050405020304" pitchFamily="18" charset="0"/>
                <a:cs typeface="Times New Roman" panose="02020603050405020304" pitchFamily="18" charset="0"/>
              </a:rPr>
              <a:t>April 8, 2026</a:t>
            </a:r>
          </a:p>
        </p:txBody>
      </p:sp>
      <p:grpSp>
        <p:nvGrpSpPr>
          <p:cNvPr id="7" name="Group 6">
            <a:extLst>
              <a:ext uri="{FF2B5EF4-FFF2-40B4-BE49-F238E27FC236}">
                <a16:creationId xmlns:a16="http://schemas.microsoft.com/office/drawing/2014/main" id="{388D0C48-F7AA-FD33-2E51-99AC74F60488}"/>
              </a:ext>
            </a:extLst>
          </p:cNvPr>
          <p:cNvGrpSpPr/>
          <p:nvPr/>
        </p:nvGrpSpPr>
        <p:grpSpPr>
          <a:xfrm>
            <a:off x="5790007" y="775286"/>
            <a:ext cx="5307428" cy="5307428"/>
            <a:chOff x="5790007" y="775286"/>
            <a:chExt cx="5307428" cy="5307428"/>
          </a:xfrm>
        </p:grpSpPr>
        <p:sp>
          <p:nvSpPr>
            <p:cNvPr id="10" name="Oval 9">
              <a:extLst>
                <a:ext uri="{FF2B5EF4-FFF2-40B4-BE49-F238E27FC236}">
                  <a16:creationId xmlns:a16="http://schemas.microsoft.com/office/drawing/2014/main" id="{58605DD4-96FF-E4CA-1252-554193E5D1E9}"/>
                </a:ext>
              </a:extLst>
            </p:cNvPr>
            <p:cNvSpPr/>
            <p:nvPr/>
          </p:nvSpPr>
          <p:spPr>
            <a:xfrm>
              <a:off x="5790007" y="775286"/>
              <a:ext cx="5307428" cy="5307428"/>
            </a:xfrm>
            <a:prstGeom prst="ellipse">
              <a:avLst/>
            </a:prstGeom>
            <a:solidFill>
              <a:schemeClr val="bg1"/>
            </a:solidFill>
            <a:ln>
              <a:noFill/>
            </a:ln>
            <a:effectLst>
              <a:outerShdw blurRad="1270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2" name="Picture 11" descr="Children running outside">
              <a:extLst>
                <a:ext uri="{FF2B5EF4-FFF2-40B4-BE49-F238E27FC236}">
                  <a16:creationId xmlns:a16="http://schemas.microsoft.com/office/drawing/2014/main" id="{C752417D-E3E5-BE30-4F63-14144329FC6A}"/>
                </a:ext>
              </a:extLst>
            </p:cNvPr>
            <p:cNvPicPr>
              <a:picLocks noChangeAspect="1"/>
            </p:cNvPicPr>
            <p:nvPr/>
          </p:nvPicPr>
          <p:blipFill>
            <a:blip r:embed="rId5">
              <a:extLst>
                <a:ext uri="{28A0092B-C50C-407E-A947-70E740481C1C}">
                  <a14:useLocalDpi xmlns:a14="http://schemas.microsoft.com/office/drawing/2010/main" val="0"/>
                </a:ext>
              </a:extLst>
            </a:blip>
            <a:srcRect l="21091" r="21091"/>
            <a:stretch/>
          </p:blipFill>
          <p:spPr>
            <a:xfrm>
              <a:off x="5914642" y="899921"/>
              <a:ext cx="5058158" cy="5058158"/>
            </a:xfrm>
            <a:custGeom>
              <a:avLst/>
              <a:gdLst>
                <a:gd name="connsiteX0" fmla="*/ 3251270 w 6502540"/>
                <a:gd name="connsiteY0" fmla="*/ 0 h 6502540"/>
                <a:gd name="connsiteX1" fmla="*/ 6502540 w 6502540"/>
                <a:gd name="connsiteY1" fmla="*/ 3251270 h 6502540"/>
                <a:gd name="connsiteX2" fmla="*/ 3251270 w 6502540"/>
                <a:gd name="connsiteY2" fmla="*/ 6502540 h 6502540"/>
                <a:gd name="connsiteX3" fmla="*/ 0 w 6502540"/>
                <a:gd name="connsiteY3" fmla="*/ 3251270 h 6502540"/>
                <a:gd name="connsiteX4" fmla="*/ 3251270 w 6502540"/>
                <a:gd name="connsiteY4" fmla="*/ 0 h 6502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2540" h="6502540">
                  <a:moveTo>
                    <a:pt x="3251270" y="0"/>
                  </a:moveTo>
                  <a:cubicBezTo>
                    <a:pt x="5046897" y="0"/>
                    <a:pt x="6502540" y="1455643"/>
                    <a:pt x="6502540" y="3251270"/>
                  </a:cubicBezTo>
                  <a:cubicBezTo>
                    <a:pt x="6502540" y="5046897"/>
                    <a:pt x="5046897" y="6502540"/>
                    <a:pt x="3251270" y="6502540"/>
                  </a:cubicBezTo>
                  <a:cubicBezTo>
                    <a:pt x="1455643" y="6502540"/>
                    <a:pt x="0" y="5046897"/>
                    <a:pt x="0" y="3251270"/>
                  </a:cubicBezTo>
                  <a:cubicBezTo>
                    <a:pt x="0" y="1455643"/>
                    <a:pt x="1455643" y="0"/>
                    <a:pt x="3251270" y="0"/>
                  </a:cubicBezTo>
                  <a:close/>
                </a:path>
              </a:pathLst>
            </a:custGeom>
          </p:spPr>
        </p:pic>
      </p:grpSp>
    </p:spTree>
    <p:extLst>
      <p:ext uri="{BB962C8B-B14F-4D97-AF65-F5344CB8AC3E}">
        <p14:creationId xmlns:p14="http://schemas.microsoft.com/office/powerpoint/2010/main" val="215740243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372E6D6-0A52-AC44-56CA-9DB37799402A}"/>
              </a:ext>
            </a:extLst>
          </p:cNvPr>
          <p:cNvSpPr txBox="1"/>
          <p:nvPr/>
        </p:nvSpPr>
        <p:spPr>
          <a:xfrm>
            <a:off x="945226" y="13437"/>
            <a:ext cx="4422327" cy="171907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000" b="1" kern="1200" dirty="0">
                <a:solidFill>
                  <a:schemeClr val="accent1"/>
                </a:solidFill>
                <a:latin typeface="Monstrat"/>
                <a:ea typeface="+mj-ea"/>
                <a:cs typeface="+mj-cs"/>
              </a:rPr>
              <a:t>Two N</a:t>
            </a:r>
            <a:r>
              <a:rPr lang="en-US" sz="4000" b="1" i="0" kern="1200" dirty="0">
                <a:solidFill>
                  <a:schemeClr val="accent1"/>
                </a:solidFill>
                <a:effectLst/>
                <a:latin typeface="Monstrat"/>
                <a:ea typeface="+mj-ea"/>
                <a:cs typeface="+mj-cs"/>
              </a:rPr>
              <a:t>ew </a:t>
            </a:r>
            <a:r>
              <a:rPr lang="en-US" sz="4000" b="1" kern="1200" dirty="0">
                <a:solidFill>
                  <a:schemeClr val="accent1"/>
                </a:solidFill>
                <a:latin typeface="Monstrat"/>
                <a:ea typeface="+mj-ea"/>
                <a:cs typeface="+mj-cs"/>
              </a:rPr>
              <a:t>S</a:t>
            </a:r>
            <a:r>
              <a:rPr lang="en-US" sz="4000" b="1" i="0" kern="1200" dirty="0">
                <a:solidFill>
                  <a:schemeClr val="accent1"/>
                </a:solidFill>
                <a:effectLst/>
                <a:latin typeface="Monstrat"/>
                <a:ea typeface="+mj-ea"/>
                <a:cs typeface="+mj-cs"/>
              </a:rPr>
              <a:t>ources:  </a:t>
            </a:r>
          </a:p>
          <a:p>
            <a:pPr>
              <a:lnSpc>
                <a:spcPct val="90000"/>
              </a:lnSpc>
              <a:spcBef>
                <a:spcPct val="0"/>
              </a:spcBef>
              <a:spcAft>
                <a:spcPts val="600"/>
              </a:spcAft>
            </a:pPr>
            <a:r>
              <a:rPr lang="en-US" sz="4000" b="1" kern="1200" dirty="0">
                <a:solidFill>
                  <a:schemeClr val="accent1"/>
                </a:solidFill>
                <a:latin typeface="Monstrat"/>
                <a:ea typeface="+mj-ea"/>
                <a:cs typeface="+mj-cs"/>
              </a:rPr>
              <a:t>   </a:t>
            </a:r>
            <a:r>
              <a:rPr lang="en-US" sz="4000" b="1" i="0" kern="1200" dirty="0">
                <a:solidFill>
                  <a:schemeClr val="accent1"/>
                </a:solidFill>
                <a:effectLst/>
                <a:latin typeface="Monstrat"/>
                <a:ea typeface="+mj-ea"/>
                <a:cs typeface="+mj-cs"/>
              </a:rPr>
              <a:t>Peer Reviews</a:t>
            </a:r>
          </a:p>
        </p:txBody>
      </p:sp>
      <p:sp>
        <p:nvSpPr>
          <p:cNvPr id="5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06CB795-C99A-3C22-3340-6E9BD4843C30}"/>
              </a:ext>
            </a:extLst>
          </p:cNvPr>
          <p:cNvSpPr txBox="1"/>
          <p:nvPr/>
        </p:nvSpPr>
        <p:spPr>
          <a:xfrm>
            <a:off x="643278" y="2105952"/>
            <a:ext cx="7404535" cy="3410712"/>
          </a:xfrm>
          <a:prstGeom prst="rect">
            <a:avLst/>
          </a:prstGeom>
        </p:spPr>
        <p:txBody>
          <a:bodyPr vert="horz" lIns="91440" tIns="45720" rIns="91440" bIns="45720" rtlCol="0" anchor="t">
            <a:noAutofit/>
          </a:bodyPr>
          <a:lstStyle/>
          <a:p>
            <a:pPr>
              <a:lnSpc>
                <a:spcPct val="90000"/>
              </a:lnSpc>
              <a:spcAft>
                <a:spcPts val="600"/>
              </a:spcAft>
            </a:pPr>
            <a:r>
              <a:rPr lang="en-US" sz="2800" i="1" dirty="0">
                <a:latin typeface="Times New Roman" panose="02020603050405020304" pitchFamily="18" charset="0"/>
                <a:cs typeface="Times New Roman" panose="02020603050405020304" pitchFamily="18" charset="0"/>
              </a:rPr>
              <a:t>Research shows that play, particularly pretend </a:t>
            </a:r>
          </a:p>
          <a:p>
            <a:pPr>
              <a:lnSpc>
                <a:spcPct val="90000"/>
              </a:lnSpc>
              <a:spcAft>
                <a:spcPts val="600"/>
              </a:spcAft>
            </a:pPr>
            <a:r>
              <a:rPr lang="en-US" sz="2800" i="1" dirty="0">
                <a:latin typeface="Times New Roman" panose="02020603050405020304" pitchFamily="18" charset="0"/>
                <a:cs typeface="Times New Roman" panose="02020603050405020304" pitchFamily="18" charset="0"/>
              </a:rPr>
              <a:t>play, supports cognitive and social development </a:t>
            </a:r>
          </a:p>
          <a:p>
            <a:pPr>
              <a:lnSpc>
                <a:spcPct val="90000"/>
              </a:lnSpc>
              <a:spcAft>
                <a:spcPts val="600"/>
              </a:spcAft>
            </a:pPr>
            <a:r>
              <a:rPr lang="en-US" sz="2000" dirty="0">
                <a:latin typeface="Times New Roman" panose="02020603050405020304" pitchFamily="18" charset="0"/>
                <a:cs typeface="Times New Roman" panose="02020603050405020304" pitchFamily="18" charset="0"/>
              </a:rPr>
              <a:t>(Lillard et al., 2013)</a:t>
            </a:r>
          </a:p>
          <a:p>
            <a:pPr indent="-228600">
              <a:lnSpc>
                <a:spcPct val="90000"/>
              </a:lnSpc>
              <a:spcAft>
                <a:spcPts val="600"/>
              </a:spcAft>
              <a:buFont typeface="Arial" panose="020B0604020202020204" pitchFamily="34" charset="0"/>
              <a:buChar char="•"/>
            </a:pPr>
            <a:endParaRPr lang="en-US" sz="28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2800" i="1" dirty="0">
                <a:latin typeface="Times New Roman" panose="02020603050405020304" pitchFamily="18" charset="0"/>
                <a:cs typeface="Times New Roman" panose="02020603050405020304" pitchFamily="18" charset="0"/>
              </a:rPr>
              <a:t>Guided play provides a balance between child-led exploration and intentional teaching, supporting meaningful learning outcomes </a:t>
            </a:r>
          </a:p>
          <a:p>
            <a:pPr>
              <a:lnSpc>
                <a:spcPct val="90000"/>
              </a:lnSpc>
              <a:spcAft>
                <a:spcPts val="600"/>
              </a:spcAft>
            </a:pPr>
            <a:r>
              <a:rPr lang="en-US" sz="2000" dirty="0">
                <a:latin typeface="Times New Roman" panose="02020603050405020304" pitchFamily="18" charset="0"/>
                <a:cs typeface="Times New Roman" panose="02020603050405020304" pitchFamily="18" charset="0"/>
              </a:rPr>
              <a:t>(Weisberg et al., 2013)</a:t>
            </a:r>
          </a:p>
        </p:txBody>
      </p:sp>
      <p:sp>
        <p:nvSpPr>
          <p:cNvPr id="24" name="Rectangle 23">
            <a:extLst>
              <a:ext uri="{FF2B5EF4-FFF2-40B4-BE49-F238E27FC236}">
                <a16:creationId xmlns:a16="http://schemas.microsoft.com/office/drawing/2014/main" id="{7519A967-C7E5-876D-4544-0180264327E5}"/>
              </a:ext>
            </a:extLst>
          </p:cNvPr>
          <p:cNvSpPr/>
          <p:nvPr/>
        </p:nvSpPr>
        <p:spPr>
          <a:xfrm>
            <a:off x="0" y="5804034"/>
            <a:ext cx="12192000" cy="1053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 name="Group 1">
            <a:extLst>
              <a:ext uri="{FF2B5EF4-FFF2-40B4-BE49-F238E27FC236}">
                <a16:creationId xmlns:a16="http://schemas.microsoft.com/office/drawing/2014/main" id="{8B68E911-244B-B1C2-507B-842AC12336B8}"/>
              </a:ext>
            </a:extLst>
          </p:cNvPr>
          <p:cNvGrpSpPr/>
          <p:nvPr/>
        </p:nvGrpSpPr>
        <p:grpSpPr>
          <a:xfrm>
            <a:off x="7015835" y="113097"/>
            <a:ext cx="5176165" cy="5577840"/>
            <a:chOff x="7706798" y="0"/>
            <a:chExt cx="4485202" cy="4833258"/>
          </a:xfrm>
        </p:grpSpPr>
        <p:sp>
          <p:nvSpPr>
            <p:cNvPr id="3" name="Freeform: Shape 2">
              <a:extLst>
                <a:ext uri="{FF2B5EF4-FFF2-40B4-BE49-F238E27FC236}">
                  <a16:creationId xmlns:a16="http://schemas.microsoft.com/office/drawing/2014/main" id="{FB2E37C2-B73F-E735-4651-250AF061214D}"/>
                </a:ext>
              </a:extLst>
            </p:cNvPr>
            <p:cNvSpPr/>
            <p:nvPr/>
          </p:nvSpPr>
          <p:spPr>
            <a:xfrm rot="16200000">
              <a:off x="7532770" y="174028"/>
              <a:ext cx="4833258" cy="4485202"/>
            </a:xfrm>
            <a:custGeom>
              <a:avLst/>
              <a:gdLst>
                <a:gd name="connsiteX0" fmla="*/ 5207816 w 5207816"/>
                <a:gd name="connsiteY0" fmla="*/ 1746 h 5154908"/>
                <a:gd name="connsiteX1" fmla="*/ 5207816 w 5207816"/>
                <a:gd name="connsiteY1" fmla="*/ 5154908 h 5154908"/>
                <a:gd name="connsiteX2" fmla="*/ 409 w 5207816"/>
                <a:gd name="connsiteY2" fmla="*/ 5154908 h 5154908"/>
                <a:gd name="connsiteX3" fmla="*/ 0 w 5207816"/>
                <a:gd name="connsiteY3" fmla="*/ 5138757 h 5154908"/>
                <a:gd name="connsiteX4" fmla="*/ 5138757 w 5207816"/>
                <a:gd name="connsiteY4" fmla="*/ 0 h 5154908"/>
                <a:gd name="connsiteX5" fmla="*/ 5207816 w 5207816"/>
                <a:gd name="connsiteY5" fmla="*/ 1746 h 515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7816" h="5154908">
                  <a:moveTo>
                    <a:pt x="5207816" y="1746"/>
                  </a:moveTo>
                  <a:lnTo>
                    <a:pt x="5207816" y="5154908"/>
                  </a:lnTo>
                  <a:lnTo>
                    <a:pt x="409" y="5154908"/>
                  </a:lnTo>
                  <a:lnTo>
                    <a:pt x="0" y="5138757"/>
                  </a:lnTo>
                  <a:cubicBezTo>
                    <a:pt x="0" y="2300700"/>
                    <a:pt x="2300700" y="0"/>
                    <a:pt x="5138757" y="0"/>
                  </a:cubicBezTo>
                  <a:lnTo>
                    <a:pt x="5207816" y="174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pic>
          <p:nvPicPr>
            <p:cNvPr id="4" name="Picture 3" descr="Two girls playing outdoors">
              <a:extLst>
                <a:ext uri="{FF2B5EF4-FFF2-40B4-BE49-F238E27FC236}">
                  <a16:creationId xmlns:a16="http://schemas.microsoft.com/office/drawing/2014/main" id="{5751689B-826C-297A-C678-C42225C256D4}"/>
                </a:ext>
              </a:extLst>
            </p:cNvPr>
            <p:cNvPicPr>
              <a:picLocks noChangeAspect="1"/>
            </p:cNvPicPr>
            <p:nvPr/>
          </p:nvPicPr>
          <p:blipFill>
            <a:blip r:embed="rId2">
              <a:extLst>
                <a:ext uri="{28A0092B-C50C-407E-A947-70E740481C1C}">
                  <a14:useLocalDpi xmlns:a14="http://schemas.microsoft.com/office/drawing/2010/main" val="0"/>
                </a:ext>
              </a:extLst>
            </a:blip>
            <a:srcRect l="17028" r="17028"/>
            <a:stretch/>
          </p:blipFill>
          <p:spPr>
            <a:xfrm>
              <a:off x="7706798" y="0"/>
              <a:ext cx="4485202" cy="4531237"/>
            </a:xfrm>
            <a:custGeom>
              <a:avLst/>
              <a:gdLst>
                <a:gd name="connsiteX0" fmla="*/ 1746 w 5154908"/>
                <a:gd name="connsiteY0" fmla="*/ 0 h 5207816"/>
                <a:gd name="connsiteX1" fmla="*/ 5154908 w 5154908"/>
                <a:gd name="connsiteY1" fmla="*/ 0 h 5207816"/>
                <a:gd name="connsiteX2" fmla="*/ 5154908 w 5154908"/>
                <a:gd name="connsiteY2" fmla="*/ 5207407 h 5207816"/>
                <a:gd name="connsiteX3" fmla="*/ 5138757 w 5154908"/>
                <a:gd name="connsiteY3" fmla="*/ 5207816 h 5207816"/>
                <a:gd name="connsiteX4" fmla="*/ 0 w 5154908"/>
                <a:gd name="connsiteY4" fmla="*/ 69059 h 5207816"/>
                <a:gd name="connsiteX5" fmla="*/ 1746 w 5154908"/>
                <a:gd name="connsiteY5" fmla="*/ 0 h 52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4908" h="5207816">
                  <a:moveTo>
                    <a:pt x="1746" y="0"/>
                  </a:moveTo>
                  <a:lnTo>
                    <a:pt x="5154908" y="0"/>
                  </a:lnTo>
                  <a:lnTo>
                    <a:pt x="5154908" y="5207407"/>
                  </a:lnTo>
                  <a:lnTo>
                    <a:pt x="5138757" y="5207816"/>
                  </a:lnTo>
                  <a:cubicBezTo>
                    <a:pt x="2300700" y="5207816"/>
                    <a:pt x="0" y="2907116"/>
                    <a:pt x="0" y="69059"/>
                  </a:cubicBezTo>
                  <a:lnTo>
                    <a:pt x="1746" y="0"/>
                  </a:lnTo>
                  <a:close/>
                </a:path>
              </a:pathLst>
            </a:custGeom>
            <a:ln w="38100">
              <a:solidFill>
                <a:schemeClr val="bg1"/>
              </a:solidFill>
            </a:ln>
            <a:effectLst>
              <a:outerShdw blurRad="50800" dist="38100" dir="10800000" algn="r" rotWithShape="0">
                <a:prstClr val="black">
                  <a:alpha val="19000"/>
                </a:prstClr>
              </a:outerShdw>
            </a:effectLst>
          </p:spPr>
        </p:pic>
      </p:grpSp>
    </p:spTree>
    <p:extLst>
      <p:ext uri="{BB962C8B-B14F-4D97-AF65-F5344CB8AC3E}">
        <p14:creationId xmlns:p14="http://schemas.microsoft.com/office/powerpoint/2010/main" val="248103966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B9DA618-309E-4CF5-ED21-8F41D30FE6E2}"/>
              </a:ext>
            </a:extLst>
          </p:cNvPr>
          <p:cNvSpPr/>
          <p:nvPr/>
        </p:nvSpPr>
        <p:spPr>
          <a:xfrm>
            <a:off x="5219700" y="4229100"/>
            <a:ext cx="3886200" cy="2628900"/>
          </a:xfrm>
          <a:custGeom>
            <a:avLst/>
            <a:gdLst>
              <a:gd name="connsiteX0" fmla="*/ 1943100 w 3886200"/>
              <a:gd name="connsiteY0" fmla="*/ 0 h 2628900"/>
              <a:gd name="connsiteX1" fmla="*/ 3886200 w 3886200"/>
              <a:gd name="connsiteY1" fmla="*/ 1943100 h 2628900"/>
              <a:gd name="connsiteX2" fmla="*/ 3798842 w 3886200"/>
              <a:gd name="connsiteY2" fmla="*/ 2520918 h 2628900"/>
              <a:gd name="connsiteX3" fmla="*/ 3759320 w 3886200"/>
              <a:gd name="connsiteY3" fmla="*/ 2628900 h 2628900"/>
              <a:gd name="connsiteX4" fmla="*/ 126880 w 3886200"/>
              <a:gd name="connsiteY4" fmla="*/ 2628900 h 2628900"/>
              <a:gd name="connsiteX5" fmla="*/ 87358 w 3886200"/>
              <a:gd name="connsiteY5" fmla="*/ 2520918 h 2628900"/>
              <a:gd name="connsiteX6" fmla="*/ 0 w 3886200"/>
              <a:gd name="connsiteY6" fmla="*/ 1943100 h 2628900"/>
              <a:gd name="connsiteX7" fmla="*/ 1943100 w 3886200"/>
              <a:gd name="connsiteY7" fmla="*/ 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6200" h="2628900">
                <a:moveTo>
                  <a:pt x="1943100" y="0"/>
                </a:moveTo>
                <a:cubicBezTo>
                  <a:pt x="3016244" y="0"/>
                  <a:pt x="3886200" y="869956"/>
                  <a:pt x="3886200" y="1943100"/>
                </a:cubicBezTo>
                <a:cubicBezTo>
                  <a:pt x="3886200" y="2144314"/>
                  <a:pt x="3855616" y="2338385"/>
                  <a:pt x="3798842" y="2520918"/>
                </a:cubicBezTo>
                <a:lnTo>
                  <a:pt x="3759320" y="2628900"/>
                </a:lnTo>
                <a:lnTo>
                  <a:pt x="126880" y="2628900"/>
                </a:lnTo>
                <a:lnTo>
                  <a:pt x="87358" y="2520918"/>
                </a:lnTo>
                <a:cubicBezTo>
                  <a:pt x="30585" y="2338385"/>
                  <a:pt x="0" y="2144314"/>
                  <a:pt x="0" y="1943100"/>
                </a:cubicBezTo>
                <a:cubicBezTo>
                  <a:pt x="0" y="869956"/>
                  <a:pt x="869956" y="0"/>
                  <a:pt x="194310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2" name="Freeform: Shape 21">
            <a:extLst>
              <a:ext uri="{FF2B5EF4-FFF2-40B4-BE49-F238E27FC236}">
                <a16:creationId xmlns:a16="http://schemas.microsoft.com/office/drawing/2014/main" id="{8C6796F9-3895-718D-F46D-9D8EE3C760D1}"/>
              </a:ext>
            </a:extLst>
          </p:cNvPr>
          <p:cNvSpPr/>
          <p:nvPr/>
        </p:nvSpPr>
        <p:spPr>
          <a:xfrm>
            <a:off x="6908800" y="0"/>
            <a:ext cx="5029200" cy="6858000"/>
          </a:xfrm>
          <a:custGeom>
            <a:avLst/>
            <a:gdLst>
              <a:gd name="connsiteX0" fmla="*/ 1351763 w 5029200"/>
              <a:gd name="connsiteY0" fmla="*/ 0 h 6858000"/>
              <a:gd name="connsiteX1" fmla="*/ 5029200 w 5029200"/>
              <a:gd name="connsiteY1" fmla="*/ 0 h 6858000"/>
              <a:gd name="connsiteX2" fmla="*/ 5029200 w 5029200"/>
              <a:gd name="connsiteY2" fmla="*/ 6858000 h 6858000"/>
              <a:gd name="connsiteX3" fmla="*/ 1351763 w 5029200"/>
              <a:gd name="connsiteY3" fmla="*/ 6858000 h 6858000"/>
              <a:gd name="connsiteX4" fmla="*/ 1306495 w 5029200"/>
              <a:gd name="connsiteY4" fmla="*/ 6810520 h 6858000"/>
              <a:gd name="connsiteX5" fmla="*/ 0 w 5029200"/>
              <a:gd name="connsiteY5" fmla="*/ 3429000 h 6858000"/>
              <a:gd name="connsiteX6" fmla="*/ 1306495 w 5029200"/>
              <a:gd name="connsiteY6" fmla="*/ 47480 h 6858000"/>
              <a:gd name="connsiteX7" fmla="*/ 1351763 w 50292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9200" h="6858000">
                <a:moveTo>
                  <a:pt x="1351763" y="0"/>
                </a:moveTo>
                <a:lnTo>
                  <a:pt x="5029200" y="0"/>
                </a:lnTo>
                <a:lnTo>
                  <a:pt x="5029200" y="6858000"/>
                </a:lnTo>
                <a:lnTo>
                  <a:pt x="1351763" y="6858000"/>
                </a:lnTo>
                <a:lnTo>
                  <a:pt x="1306495" y="6810520"/>
                </a:lnTo>
                <a:cubicBezTo>
                  <a:pt x="494748" y="5917399"/>
                  <a:pt x="0" y="4730976"/>
                  <a:pt x="0" y="3429000"/>
                </a:cubicBezTo>
                <a:cubicBezTo>
                  <a:pt x="0" y="2127023"/>
                  <a:pt x="494748" y="940601"/>
                  <a:pt x="1306495" y="47480"/>
                </a:cubicBezTo>
                <a:lnTo>
                  <a:pt x="1351763" y="0"/>
                </a:lnTo>
                <a:close/>
              </a:path>
            </a:pathLst>
          </a:custGeom>
          <a:solidFill>
            <a:schemeClr val="bg1"/>
          </a:solidFill>
          <a:ln>
            <a:noFill/>
          </a:ln>
          <a:effectLst>
            <a:outerShdw blurRad="1270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 name="TextBox 1">
            <a:extLst>
              <a:ext uri="{FF2B5EF4-FFF2-40B4-BE49-F238E27FC236}">
                <a16:creationId xmlns:a16="http://schemas.microsoft.com/office/drawing/2014/main" id="{B13A293F-5A2E-B3D5-7E09-2FA719892932}"/>
              </a:ext>
            </a:extLst>
          </p:cNvPr>
          <p:cNvSpPr txBox="1"/>
          <p:nvPr/>
        </p:nvSpPr>
        <p:spPr>
          <a:xfrm>
            <a:off x="1206901" y="338347"/>
            <a:ext cx="3169556" cy="707886"/>
          </a:xfrm>
          <a:prstGeom prst="rect">
            <a:avLst/>
          </a:prstGeom>
          <a:noFill/>
        </p:spPr>
        <p:txBody>
          <a:bodyPr wrap="square">
            <a:spAutoFit/>
          </a:bodyPr>
          <a:lstStyle/>
          <a:p>
            <a:r>
              <a:rPr lang="en-IN" sz="4000" b="1" dirty="0">
                <a:solidFill>
                  <a:schemeClr val="accent1"/>
                </a:solidFill>
                <a:latin typeface="Montserrat" pitchFamily="2" charset="0"/>
              </a:rPr>
              <a:t>Reflection</a:t>
            </a:r>
            <a:r>
              <a:rPr lang="en-IN" sz="4000" b="1" i="0" dirty="0">
                <a:solidFill>
                  <a:schemeClr val="accent1"/>
                </a:solidFill>
                <a:effectLst/>
                <a:latin typeface="Montserrat" pitchFamily="2" charset="0"/>
              </a:rPr>
              <a:t> </a:t>
            </a:r>
            <a:endParaRPr lang="en-IN" sz="4000" b="1" dirty="0">
              <a:solidFill>
                <a:schemeClr val="accent1"/>
              </a:solidFill>
              <a:latin typeface="Montserrat" pitchFamily="2" charset="0"/>
            </a:endParaRPr>
          </a:p>
        </p:txBody>
      </p:sp>
      <p:sp>
        <p:nvSpPr>
          <p:cNvPr id="15" name="Freeform: Shape 14">
            <a:extLst>
              <a:ext uri="{FF2B5EF4-FFF2-40B4-BE49-F238E27FC236}">
                <a16:creationId xmlns:a16="http://schemas.microsoft.com/office/drawing/2014/main" id="{24661101-3BE1-D7E2-3064-6A37872513FB}"/>
              </a:ext>
            </a:extLst>
          </p:cNvPr>
          <p:cNvSpPr/>
          <p:nvPr/>
        </p:nvSpPr>
        <p:spPr>
          <a:xfrm>
            <a:off x="294627" y="0"/>
            <a:ext cx="658274" cy="1046233"/>
          </a:xfrm>
          <a:custGeom>
            <a:avLst/>
            <a:gdLst>
              <a:gd name="connsiteX0" fmla="*/ 0 w 1070498"/>
              <a:gd name="connsiteY0" fmla="*/ 0 h 1046233"/>
              <a:gd name="connsiteX1" fmla="*/ 1070498 w 1070498"/>
              <a:gd name="connsiteY1" fmla="*/ 0 h 1046233"/>
              <a:gd name="connsiteX2" fmla="*/ 1070498 w 1070498"/>
              <a:gd name="connsiteY2" fmla="*/ 510984 h 1046233"/>
              <a:gd name="connsiteX3" fmla="*/ 535249 w 1070498"/>
              <a:gd name="connsiteY3" fmla="*/ 1046233 h 1046233"/>
              <a:gd name="connsiteX4" fmla="*/ 0 w 1070498"/>
              <a:gd name="connsiteY4" fmla="*/ 510984 h 1046233"/>
              <a:gd name="connsiteX5" fmla="*/ 0 w 1070498"/>
              <a:gd name="connsiteY5" fmla="*/ 0 h 104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98" h="1046233">
                <a:moveTo>
                  <a:pt x="0" y="0"/>
                </a:moveTo>
                <a:lnTo>
                  <a:pt x="1070498" y="0"/>
                </a:lnTo>
                <a:lnTo>
                  <a:pt x="1070498" y="510984"/>
                </a:lnTo>
                <a:cubicBezTo>
                  <a:pt x="1070498" y="806594"/>
                  <a:pt x="830859" y="1046233"/>
                  <a:pt x="535249" y="1046233"/>
                </a:cubicBezTo>
                <a:cubicBezTo>
                  <a:pt x="239639" y="1046233"/>
                  <a:pt x="0" y="806594"/>
                  <a:pt x="0" y="510984"/>
                </a:cubicBez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pic>
        <p:nvPicPr>
          <p:cNvPr id="3" name="Picture 2" descr="Child sitting on rug at school">
            <a:extLst>
              <a:ext uri="{FF2B5EF4-FFF2-40B4-BE49-F238E27FC236}">
                <a16:creationId xmlns:a16="http://schemas.microsoft.com/office/drawing/2014/main" id="{C0D15EE9-575C-FAA4-38A1-91F6D534E4B7}"/>
              </a:ext>
            </a:extLst>
          </p:cNvPr>
          <p:cNvPicPr>
            <a:picLocks noChangeAspect="1"/>
          </p:cNvPicPr>
          <p:nvPr/>
        </p:nvPicPr>
        <p:blipFill>
          <a:blip r:embed="rId2">
            <a:extLst>
              <a:ext uri="{28A0092B-C50C-407E-A947-70E740481C1C}">
                <a14:useLocalDpi xmlns:a14="http://schemas.microsoft.com/office/drawing/2010/main" val="0"/>
              </a:ext>
            </a:extLst>
          </a:blip>
          <a:srcRect l="25532" r="25532"/>
          <a:stretch/>
        </p:blipFill>
        <p:spPr>
          <a:xfrm>
            <a:off x="7162800" y="0"/>
            <a:ext cx="5029200" cy="6858000"/>
          </a:xfrm>
          <a:custGeom>
            <a:avLst/>
            <a:gdLst>
              <a:gd name="connsiteX0" fmla="*/ 1351763 w 5029200"/>
              <a:gd name="connsiteY0" fmla="*/ 0 h 6858000"/>
              <a:gd name="connsiteX1" fmla="*/ 5029200 w 5029200"/>
              <a:gd name="connsiteY1" fmla="*/ 0 h 6858000"/>
              <a:gd name="connsiteX2" fmla="*/ 5029200 w 5029200"/>
              <a:gd name="connsiteY2" fmla="*/ 6858000 h 6858000"/>
              <a:gd name="connsiteX3" fmla="*/ 1351763 w 5029200"/>
              <a:gd name="connsiteY3" fmla="*/ 6858000 h 6858000"/>
              <a:gd name="connsiteX4" fmla="*/ 1306495 w 5029200"/>
              <a:gd name="connsiteY4" fmla="*/ 6810520 h 6858000"/>
              <a:gd name="connsiteX5" fmla="*/ 0 w 5029200"/>
              <a:gd name="connsiteY5" fmla="*/ 3429000 h 6858000"/>
              <a:gd name="connsiteX6" fmla="*/ 1306495 w 5029200"/>
              <a:gd name="connsiteY6" fmla="*/ 47480 h 6858000"/>
              <a:gd name="connsiteX7" fmla="*/ 1351763 w 50292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9200" h="6858000">
                <a:moveTo>
                  <a:pt x="1351763" y="0"/>
                </a:moveTo>
                <a:lnTo>
                  <a:pt x="5029200" y="0"/>
                </a:lnTo>
                <a:lnTo>
                  <a:pt x="5029200" y="6858000"/>
                </a:lnTo>
                <a:lnTo>
                  <a:pt x="1351763" y="6858000"/>
                </a:lnTo>
                <a:lnTo>
                  <a:pt x="1306495" y="6810520"/>
                </a:lnTo>
                <a:cubicBezTo>
                  <a:pt x="494748" y="5917399"/>
                  <a:pt x="0" y="4730976"/>
                  <a:pt x="0" y="3429000"/>
                </a:cubicBezTo>
                <a:cubicBezTo>
                  <a:pt x="0" y="2127023"/>
                  <a:pt x="494748" y="940601"/>
                  <a:pt x="1306495" y="47480"/>
                </a:cubicBezTo>
                <a:lnTo>
                  <a:pt x="1351763" y="0"/>
                </a:lnTo>
                <a:close/>
              </a:path>
            </a:pathLst>
          </a:custGeom>
        </p:spPr>
      </p:pic>
      <p:sp>
        <p:nvSpPr>
          <p:cNvPr id="12" name="TextBox 11">
            <a:extLst>
              <a:ext uri="{FF2B5EF4-FFF2-40B4-BE49-F238E27FC236}">
                <a16:creationId xmlns:a16="http://schemas.microsoft.com/office/drawing/2014/main" id="{7C51E6C8-56B4-9028-69E3-094A46E8B10B}"/>
              </a:ext>
            </a:extLst>
          </p:cNvPr>
          <p:cNvSpPr txBox="1"/>
          <p:nvPr/>
        </p:nvSpPr>
        <p:spPr>
          <a:xfrm>
            <a:off x="294627" y="1046233"/>
            <a:ext cx="7387119" cy="6001002"/>
          </a:xfrm>
          <a:prstGeom prst="rect">
            <a:avLst/>
          </a:prstGeom>
          <a:noFill/>
        </p:spPr>
        <p:txBody>
          <a:bodyPr wrap="square">
            <a:spAutoFit/>
          </a:bodyPr>
          <a:lstStyle/>
          <a:p>
            <a:r>
              <a:rPr lang="en-US" sz="2000" b="0" i="0" dirty="0">
                <a:solidFill>
                  <a:schemeClr val="tx1">
                    <a:lumMod val="75000"/>
                    <a:lumOff val="25000"/>
                  </a:schemeClr>
                </a:solidFill>
                <a:effectLst/>
                <a:latin typeface="Arial" panose="020B0604020202020204" pitchFamily="34" charset="0"/>
                <a:cs typeface="Arial" panose="020B0604020202020204" pitchFamily="34" charset="0"/>
              </a:rPr>
              <a:t>	I now have a further appreciation for the role of play which helps children learn. </a:t>
            </a:r>
            <a:r>
              <a:rPr lang="en-US" sz="2000" dirty="0">
                <a:solidFill>
                  <a:schemeClr val="tx1">
                    <a:lumMod val="75000"/>
                    <a:lumOff val="25000"/>
                  </a:schemeClr>
                </a:solidFill>
                <a:latin typeface="Arial" panose="020B0604020202020204" pitchFamily="34" charset="0"/>
                <a:cs typeface="Arial" panose="020B0604020202020204" pitchFamily="34" charset="0"/>
              </a:rPr>
              <a:t>F</a:t>
            </a:r>
            <a:r>
              <a:rPr lang="en-US" sz="2000" b="0" i="0" dirty="0">
                <a:solidFill>
                  <a:schemeClr val="tx1">
                    <a:lumMod val="75000"/>
                    <a:lumOff val="25000"/>
                  </a:schemeClr>
                </a:solidFill>
                <a:effectLst/>
                <a:latin typeface="Arial" panose="020B0604020202020204" pitchFamily="34" charset="0"/>
                <a:cs typeface="Arial" panose="020B0604020202020204" pitchFamily="34" charset="0"/>
              </a:rPr>
              <a:t>ree play is actually a richly complex activity involving discovery, conversation, and interpersonal communication. </a:t>
            </a:r>
            <a:r>
              <a:rPr lang="en-US" sz="2000" dirty="0">
                <a:solidFill>
                  <a:schemeClr val="tx1">
                    <a:lumMod val="75000"/>
                    <a:lumOff val="25000"/>
                  </a:schemeClr>
                </a:solidFill>
                <a:latin typeface="Arial" panose="020B0604020202020204" pitchFamily="34" charset="0"/>
                <a:cs typeface="Arial" panose="020B0604020202020204" pitchFamily="34" charset="0"/>
              </a:rPr>
              <a:t>The </a:t>
            </a:r>
            <a:r>
              <a:rPr lang="en-US" sz="2000" b="0" i="0" dirty="0">
                <a:solidFill>
                  <a:schemeClr val="tx1">
                    <a:lumMod val="75000"/>
                    <a:lumOff val="25000"/>
                  </a:schemeClr>
                </a:solidFill>
                <a:effectLst/>
                <a:latin typeface="Arial" panose="020B0604020202020204" pitchFamily="34" charset="0"/>
                <a:cs typeface="Arial" panose="020B0604020202020204" pitchFamily="34" charset="0"/>
              </a:rPr>
              <a:t>benefits of play is not limited to brain development, but rather can address all </a:t>
            </a:r>
            <a:r>
              <a:rPr lang="en-US" sz="2000" dirty="0">
                <a:solidFill>
                  <a:schemeClr val="tx1">
                    <a:lumMod val="75000"/>
                    <a:lumOff val="25000"/>
                  </a:schemeClr>
                </a:solidFill>
                <a:latin typeface="Arial" panose="020B0604020202020204" pitchFamily="34" charset="0"/>
                <a:cs typeface="Arial" panose="020B0604020202020204" pitchFamily="34" charset="0"/>
              </a:rPr>
              <a:t>aspects of</a:t>
            </a:r>
            <a:r>
              <a:rPr lang="en-US" sz="2000" b="0" i="0" dirty="0">
                <a:solidFill>
                  <a:schemeClr val="tx1">
                    <a:lumMod val="75000"/>
                    <a:lumOff val="25000"/>
                  </a:schemeClr>
                </a:solidFill>
                <a:effectLst/>
                <a:latin typeface="Arial" panose="020B0604020202020204" pitchFamily="34" charset="0"/>
                <a:cs typeface="Arial" panose="020B0604020202020204" pitchFamily="34" charset="0"/>
              </a:rPr>
              <a:t> development.</a:t>
            </a:r>
          </a:p>
          <a:p>
            <a:r>
              <a:rPr lang="en-US" sz="2000" dirty="0">
                <a:solidFill>
                  <a:schemeClr val="tx1">
                    <a:lumMod val="75000"/>
                    <a:lumOff val="25000"/>
                  </a:schemeClr>
                </a:solidFill>
                <a:latin typeface="Arial" panose="020B0604020202020204" pitchFamily="34" charset="0"/>
                <a:cs typeface="Arial" panose="020B0604020202020204" pitchFamily="34" charset="0"/>
              </a:rPr>
              <a:t>	</a:t>
            </a:r>
            <a:r>
              <a:rPr lang="en-US" sz="2000" b="0" i="0" dirty="0">
                <a:solidFill>
                  <a:schemeClr val="tx1">
                    <a:lumMod val="75000"/>
                    <a:lumOff val="25000"/>
                  </a:schemeClr>
                </a:solidFill>
                <a:effectLst/>
                <a:latin typeface="Arial" panose="020B0604020202020204" pitchFamily="34" charset="0"/>
                <a:cs typeface="Arial" panose="020B0604020202020204" pitchFamily="34" charset="0"/>
              </a:rPr>
              <a:t>Piaget and Vygotsky supports the notion that play has an individual and collective value. Piaget, in his constructivist theory, views children as active participants, while Vygotsky highlights the value of social interaction. Reggio Emilia and similar approaches emphasize the importance and value of play in learning as children utilize their environment, imagination, and constructive purpose.</a:t>
            </a:r>
          </a:p>
          <a:p>
            <a:r>
              <a:rPr lang="en-US" sz="2000" dirty="0">
                <a:solidFill>
                  <a:schemeClr val="tx1">
                    <a:lumMod val="75000"/>
                    <a:lumOff val="25000"/>
                  </a:schemeClr>
                </a:solidFill>
                <a:latin typeface="Arial" panose="020B0604020202020204" pitchFamily="34" charset="0"/>
                <a:cs typeface="Arial" panose="020B0604020202020204" pitchFamily="34" charset="0"/>
              </a:rPr>
              <a:t>	P</a:t>
            </a:r>
            <a:r>
              <a:rPr lang="en-US" sz="2000" b="0" i="0" dirty="0">
                <a:solidFill>
                  <a:schemeClr val="tx1">
                    <a:lumMod val="75000"/>
                    <a:lumOff val="25000"/>
                  </a:schemeClr>
                </a:solidFill>
                <a:effectLst/>
                <a:latin typeface="Arial" panose="020B0604020202020204" pitchFamily="34" charset="0"/>
                <a:cs typeface="Arial" panose="020B0604020202020204" pitchFamily="34" charset="0"/>
              </a:rPr>
              <a:t>lay is a fundamental component of life, in addition to be being enjoyable, </a:t>
            </a:r>
            <a:r>
              <a:rPr lang="en-US" sz="2000" dirty="0">
                <a:solidFill>
                  <a:schemeClr val="tx1">
                    <a:lumMod val="75000"/>
                    <a:lumOff val="25000"/>
                  </a:schemeClr>
                </a:solidFill>
                <a:latin typeface="Arial" panose="020B0604020202020204" pitchFamily="34" charset="0"/>
                <a:cs typeface="Arial" panose="020B0604020202020204" pitchFamily="34" charset="0"/>
              </a:rPr>
              <a:t>it is a </a:t>
            </a:r>
            <a:r>
              <a:rPr lang="en-US" sz="2000" b="0" i="0" dirty="0">
                <a:solidFill>
                  <a:schemeClr val="tx1">
                    <a:lumMod val="75000"/>
                    <a:lumOff val="25000"/>
                  </a:schemeClr>
                </a:solidFill>
                <a:effectLst/>
                <a:latin typeface="Arial" panose="020B0604020202020204" pitchFamily="34" charset="0"/>
                <a:cs typeface="Arial" panose="020B0604020202020204" pitchFamily="34" charset="0"/>
              </a:rPr>
              <a:t>critical component of learning and development, and it is exciting to watch children both explore &amp; learn, and I can’t wait to further enhance my understandings in this area.</a:t>
            </a:r>
          </a:p>
          <a:p>
            <a:pPr>
              <a:lnSpc>
                <a:spcPct val="150000"/>
              </a:lnSpc>
            </a:pPr>
            <a:endParaRPr lang="en-US" b="0" i="0" dirty="0">
              <a:solidFill>
                <a:schemeClr val="tx1">
                  <a:lumMod val="75000"/>
                  <a:lumOff val="25000"/>
                </a:schemeClr>
              </a:solidFill>
              <a:effectLst/>
              <a:latin typeface="Montserrat" pitchFamily="2" charset="0"/>
            </a:endParaRPr>
          </a:p>
        </p:txBody>
      </p:sp>
      <p:sp>
        <p:nvSpPr>
          <p:cNvPr id="4" name="TextBox 3">
            <a:extLst>
              <a:ext uri="{FF2B5EF4-FFF2-40B4-BE49-F238E27FC236}">
                <a16:creationId xmlns:a16="http://schemas.microsoft.com/office/drawing/2014/main" id="{14787B0B-7584-6884-1D24-CFA5EDF99AC8}"/>
              </a:ext>
            </a:extLst>
          </p:cNvPr>
          <p:cNvSpPr txBox="1"/>
          <p:nvPr/>
        </p:nvSpPr>
        <p:spPr>
          <a:xfrm>
            <a:off x="3445844" y="6189044"/>
            <a:ext cx="2492943" cy="523220"/>
          </a:xfrm>
          <a:prstGeom prst="rect">
            <a:avLst/>
          </a:prstGeom>
          <a:noFill/>
        </p:spPr>
        <p:txBody>
          <a:bodyPr wrap="square" rtlCol="0">
            <a:spAutoFit/>
          </a:bodyPr>
          <a:lstStyle/>
          <a:p>
            <a:r>
              <a:rPr lang="en-CA" sz="2800" dirty="0">
                <a:latin typeface="Script MT Bold" panose="03040602040607080904" pitchFamily="66" charset="0"/>
              </a:rPr>
              <a:t>Karen</a:t>
            </a:r>
          </a:p>
        </p:txBody>
      </p:sp>
    </p:spTree>
    <p:extLst>
      <p:ext uri="{BB962C8B-B14F-4D97-AF65-F5344CB8AC3E}">
        <p14:creationId xmlns:p14="http://schemas.microsoft.com/office/powerpoint/2010/main" val="24438938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D7E137D-FD35-0977-9BE8-C303F2AC7323}"/>
              </a:ext>
            </a:extLst>
          </p:cNvPr>
          <p:cNvSpPr txBox="1"/>
          <p:nvPr/>
        </p:nvSpPr>
        <p:spPr>
          <a:xfrm>
            <a:off x="471638" y="952901"/>
            <a:ext cx="11059428" cy="5632311"/>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Carr, M. (2001). </a:t>
            </a:r>
            <a:r>
              <a:rPr lang="en-US" sz="2000" i="1" dirty="0">
                <a:latin typeface="Times New Roman" panose="02020603050405020304" pitchFamily="18" charset="0"/>
                <a:cs typeface="Times New Roman" panose="02020603050405020304" pitchFamily="18" charset="0"/>
              </a:rPr>
              <a:t>Assessment in early childhood settings: Learning stories</a:t>
            </a:r>
            <a:r>
              <a:rPr lang="en-US" sz="2000" dirty="0">
                <a:latin typeface="Times New Roman" panose="02020603050405020304" pitchFamily="18" charset="0"/>
                <a:cs typeface="Times New Roman" panose="02020603050405020304" pitchFamily="18" charset="0"/>
              </a:rPr>
              <a:t>. Sage.</a:t>
            </a:r>
          </a:p>
          <a:p>
            <a:r>
              <a:rPr lang="en-US" sz="2000" dirty="0">
                <a:latin typeface="Times New Roman" panose="02020603050405020304" pitchFamily="18" charset="0"/>
                <a:cs typeface="Times New Roman" panose="02020603050405020304" pitchFamily="18" charset="0"/>
              </a:rPr>
              <a:t>Edwards, C., Gandini, L., &amp; Forman, G. (2012). </a:t>
            </a:r>
            <a:r>
              <a:rPr lang="en-US" sz="2000" i="1" dirty="0">
                <a:latin typeface="Times New Roman" panose="02020603050405020304" pitchFamily="18" charset="0"/>
                <a:cs typeface="Times New Roman" panose="02020603050405020304" pitchFamily="18" charset="0"/>
              </a:rPr>
              <a:t>The hundred languages of children: The Reggio Emilia </a:t>
            </a:r>
          </a:p>
          <a:p>
            <a:r>
              <a:rPr lang="en-US" sz="2000" i="1" dirty="0">
                <a:latin typeface="Times New Roman" panose="02020603050405020304" pitchFamily="18" charset="0"/>
                <a:cs typeface="Times New Roman" panose="02020603050405020304" pitchFamily="18" charset="0"/>
              </a:rPr>
              <a:t>	experience in transformation</a:t>
            </a:r>
            <a:r>
              <a:rPr lang="en-US" sz="2000" dirty="0">
                <a:latin typeface="Times New Roman" panose="02020603050405020304" pitchFamily="18" charset="0"/>
                <a:cs typeface="Times New Roman" panose="02020603050405020304" pitchFamily="18" charset="0"/>
              </a:rPr>
              <a:t> (3rd ed.). Praeger.</a:t>
            </a:r>
          </a:p>
          <a:p>
            <a:r>
              <a:rPr lang="en-US" sz="2000" dirty="0">
                <a:latin typeface="Times New Roman" panose="02020603050405020304" pitchFamily="18" charset="0"/>
                <a:cs typeface="Times New Roman" panose="02020603050405020304" pitchFamily="18" charset="0"/>
              </a:rPr>
              <a:t>Fjørtoft, I. (2004). Landscape as playscape: The effects of natural environments on children’s play and 	motor development. </a:t>
            </a:r>
            <a:r>
              <a:rPr lang="en-US" sz="2000" i="1" dirty="0">
                <a:latin typeface="Times New Roman" panose="02020603050405020304" pitchFamily="18" charset="0"/>
                <a:cs typeface="Times New Roman" panose="02020603050405020304" pitchFamily="18" charset="0"/>
              </a:rPr>
              <a:t>Children, Youth and Environments, 14</a:t>
            </a:r>
            <a:r>
              <a:rPr lang="en-US" sz="2000" dirty="0">
                <a:latin typeface="Times New Roman" panose="02020603050405020304" pitchFamily="18" charset="0"/>
                <a:cs typeface="Times New Roman" panose="02020603050405020304" pitchFamily="18" charset="0"/>
              </a:rPr>
              <a:t>(2), 21–44.</a:t>
            </a:r>
          </a:p>
          <a:p>
            <a:r>
              <a:rPr lang="en-US" sz="2000" dirty="0">
                <a:latin typeface="Times New Roman" panose="02020603050405020304" pitchFamily="18" charset="0"/>
                <a:cs typeface="Times New Roman" panose="02020603050405020304" pitchFamily="18" charset="0"/>
              </a:rPr>
              <a:t>Hirsh-Pasek, K., </a:t>
            </a:r>
            <a:r>
              <a:rPr lang="en-US" sz="2000" dirty="0" err="1">
                <a:latin typeface="Times New Roman" panose="02020603050405020304" pitchFamily="18" charset="0"/>
                <a:cs typeface="Times New Roman" panose="02020603050405020304" pitchFamily="18" charset="0"/>
              </a:rPr>
              <a:t>Golinkoff</a:t>
            </a:r>
            <a:r>
              <a:rPr lang="en-US" sz="2000" dirty="0">
                <a:latin typeface="Times New Roman" panose="02020603050405020304" pitchFamily="18" charset="0"/>
                <a:cs typeface="Times New Roman" panose="02020603050405020304" pitchFamily="18" charset="0"/>
              </a:rPr>
              <a:t>, R. M., &amp; Eyer, D. (2009). </a:t>
            </a:r>
            <a:r>
              <a:rPr lang="en-US" sz="2000" i="1" dirty="0">
                <a:latin typeface="Times New Roman" panose="02020603050405020304" pitchFamily="18" charset="0"/>
                <a:cs typeface="Times New Roman" panose="02020603050405020304" pitchFamily="18" charset="0"/>
              </a:rPr>
              <a:t>A mandate for playful learning in preschool: 	Presenting the evidence</a:t>
            </a:r>
            <a:r>
              <a:rPr lang="en-US" sz="2000" dirty="0">
                <a:latin typeface="Times New Roman" panose="02020603050405020304" pitchFamily="18" charset="0"/>
                <a:cs typeface="Times New Roman" panose="02020603050405020304" pitchFamily="18" charset="0"/>
              </a:rPr>
              <a:t>. Oxford University Press.</a:t>
            </a:r>
          </a:p>
          <a:p>
            <a:r>
              <a:rPr lang="en-US" sz="2000" dirty="0">
                <a:latin typeface="Times New Roman" panose="02020603050405020304" pitchFamily="18" charset="0"/>
                <a:cs typeface="Times New Roman" panose="02020603050405020304" pitchFamily="18" charset="0"/>
              </a:rPr>
              <a:t>Lillard, A. S., Lerner, M. D., Hopkins, E. J., Dore, R. A., Smith, E. D., &amp; Palmquist, C. M. (2013).</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The impact of pretend play on children’s development: A review of the evidence. </a:t>
            </a:r>
            <a:r>
              <a:rPr lang="en-US" sz="2000" i="1" dirty="0">
                <a:latin typeface="Times New Roman" panose="02020603050405020304" pitchFamily="18" charset="0"/>
                <a:cs typeface="Times New Roman" panose="02020603050405020304" pitchFamily="18" charset="0"/>
              </a:rPr>
              <a:t>Psychological 	Bulletin, 139</a:t>
            </a:r>
            <a:r>
              <a:rPr lang="en-US" sz="2000" dirty="0">
                <a:latin typeface="Times New Roman" panose="02020603050405020304" pitchFamily="18" charset="0"/>
                <a:cs typeface="Times New Roman" panose="02020603050405020304" pitchFamily="18" charset="0"/>
              </a:rPr>
              <a:t>(1), 1–34. </a:t>
            </a:r>
            <a:r>
              <a:rPr lang="en-US" sz="2000" u="sng" dirty="0">
                <a:solidFill>
                  <a:srgbClr val="0070C0"/>
                </a:solidFill>
                <a:latin typeface="Times New Roman" panose="02020603050405020304" pitchFamily="18" charset="0"/>
                <a:cs typeface="Times New Roman" panose="02020603050405020304" pitchFamily="18" charset="0"/>
              </a:rPr>
              <a:t>https://doi.org/10.1037/a0029321</a:t>
            </a:r>
          </a:p>
          <a:p>
            <a:r>
              <a:rPr lang="en-US" sz="2000" dirty="0">
                <a:latin typeface="Times New Roman" panose="02020603050405020304" pitchFamily="18" charset="0"/>
                <a:cs typeface="Times New Roman" panose="02020603050405020304" pitchFamily="18" charset="0"/>
              </a:rPr>
              <a:t>Louv, R. (2005). </a:t>
            </a:r>
            <a:r>
              <a:rPr lang="en-US" sz="2000" i="1" dirty="0">
                <a:latin typeface="Times New Roman" panose="02020603050405020304" pitchFamily="18" charset="0"/>
                <a:cs typeface="Times New Roman" panose="02020603050405020304" pitchFamily="18" charset="0"/>
              </a:rPr>
              <a:t>Last child in the woods: Saving our children from nature-deficit disorder</a:t>
            </a:r>
            <a:r>
              <a:rPr lang="en-US" sz="2000" dirty="0">
                <a:latin typeface="Times New Roman" panose="02020603050405020304" pitchFamily="18" charset="0"/>
                <a:cs typeface="Times New Roman" panose="02020603050405020304" pitchFamily="18" charset="0"/>
              </a:rPr>
              <a:t>. Algonquin 	Books.</a:t>
            </a:r>
          </a:p>
          <a:p>
            <a:r>
              <a:rPr lang="en-US" sz="2000" dirty="0">
                <a:latin typeface="Times New Roman" panose="02020603050405020304" pitchFamily="18" charset="0"/>
                <a:cs typeface="Times New Roman" panose="02020603050405020304" pitchFamily="18" charset="0"/>
              </a:rPr>
              <a:t>Piaget, J. (1962). </a:t>
            </a:r>
            <a:r>
              <a:rPr lang="en-US" sz="2000" i="1" dirty="0">
                <a:latin typeface="Times New Roman" panose="02020603050405020304" pitchFamily="18" charset="0"/>
                <a:cs typeface="Times New Roman" panose="02020603050405020304" pitchFamily="18" charset="0"/>
              </a:rPr>
              <a:t>Play, dreams and imitation in childhood</a:t>
            </a:r>
            <a:r>
              <a:rPr lang="en-US" sz="2000" dirty="0">
                <a:latin typeface="Times New Roman" panose="02020603050405020304" pitchFamily="18" charset="0"/>
                <a:cs typeface="Times New Roman" panose="02020603050405020304" pitchFamily="18" charset="0"/>
              </a:rPr>
              <a:t>. Norton.</a:t>
            </a:r>
          </a:p>
          <a:p>
            <a:r>
              <a:rPr lang="en-US" sz="2000" dirty="0">
                <a:latin typeface="Times New Roman" panose="02020603050405020304" pitchFamily="18" charset="0"/>
                <a:cs typeface="Times New Roman" panose="02020603050405020304" pitchFamily="18" charset="0"/>
              </a:rPr>
              <a:t>Vygotsky, L. S. (1978). </a:t>
            </a:r>
            <a:r>
              <a:rPr lang="en-US" sz="2000" i="1" dirty="0">
                <a:latin typeface="Times New Roman" panose="02020603050405020304" pitchFamily="18" charset="0"/>
                <a:cs typeface="Times New Roman" panose="02020603050405020304" pitchFamily="18" charset="0"/>
              </a:rPr>
              <a:t>Mind in society: The development of higher psychological processes</a:t>
            </a:r>
            <a:r>
              <a:rPr lang="en-US" sz="2000" dirty="0">
                <a:latin typeface="Times New Roman" panose="02020603050405020304" pitchFamily="18" charset="0"/>
                <a:cs typeface="Times New Roman" panose="02020603050405020304" pitchFamily="18" charset="0"/>
              </a:rPr>
              <a:t>. Harvard 	University Press.</a:t>
            </a:r>
          </a:p>
          <a:p>
            <a:r>
              <a:rPr lang="en-US" sz="2000" dirty="0">
                <a:latin typeface="Times New Roman" panose="02020603050405020304" pitchFamily="18" charset="0"/>
                <a:cs typeface="Times New Roman" panose="02020603050405020304" pitchFamily="18" charset="0"/>
              </a:rPr>
              <a:t>Weisberg, D. S., Hirsh-Pasek, K., &amp; </a:t>
            </a:r>
            <a:r>
              <a:rPr lang="en-US" sz="2000" dirty="0" err="1">
                <a:latin typeface="Times New Roman" panose="02020603050405020304" pitchFamily="18" charset="0"/>
                <a:cs typeface="Times New Roman" panose="02020603050405020304" pitchFamily="18" charset="0"/>
              </a:rPr>
              <a:t>Golinkoff</a:t>
            </a:r>
            <a:r>
              <a:rPr lang="en-US" sz="2000" dirty="0">
                <a:latin typeface="Times New Roman" panose="02020603050405020304" pitchFamily="18" charset="0"/>
                <a:cs typeface="Times New Roman" panose="02020603050405020304" pitchFamily="18" charset="0"/>
              </a:rPr>
              <a:t>, R. M. (2013).</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Guided play: Where curricular goals meet a playful pedagogy. </a:t>
            </a:r>
            <a:r>
              <a:rPr lang="en-US" sz="2000" i="1" dirty="0">
                <a:latin typeface="Times New Roman" panose="02020603050405020304" pitchFamily="18" charset="0"/>
                <a:cs typeface="Times New Roman" panose="02020603050405020304" pitchFamily="18" charset="0"/>
              </a:rPr>
              <a:t>Mind, Brain, and Education, 7</a:t>
            </a:r>
            <a:r>
              <a:rPr lang="en-US" sz="2000" dirty="0">
                <a:latin typeface="Times New Roman" panose="02020603050405020304" pitchFamily="18" charset="0"/>
                <a:cs typeface="Times New Roman" panose="02020603050405020304" pitchFamily="18" charset="0"/>
              </a:rPr>
              <a:t>(2), 	104–112. </a:t>
            </a:r>
            <a:r>
              <a:rPr lang="en-US" sz="2000" dirty="0">
                <a:latin typeface="Times New Roman" panose="02020603050405020304" pitchFamily="18" charset="0"/>
                <a:cs typeface="Times New Roman" panose="02020603050405020304" pitchFamily="18" charset="0"/>
                <a:hlinkClick r:id="rId2"/>
              </a:rPr>
              <a:t>https://doi.org/10.1111/mbe.12015</a:t>
            </a:r>
            <a:endParaRPr lang="en-US"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25C8670-8F06-34FC-5C2D-7999AF9C7C93}"/>
              </a:ext>
            </a:extLst>
          </p:cNvPr>
          <p:cNvSpPr txBox="1"/>
          <p:nvPr/>
        </p:nvSpPr>
        <p:spPr>
          <a:xfrm>
            <a:off x="471638" y="272788"/>
            <a:ext cx="6475851" cy="64509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000" b="1" kern="1200" dirty="0">
                <a:solidFill>
                  <a:schemeClr val="accent1"/>
                </a:solidFill>
                <a:latin typeface="Monstrat"/>
                <a:ea typeface="+mj-ea"/>
                <a:cs typeface="+mj-cs"/>
              </a:rPr>
              <a:t>References</a:t>
            </a:r>
            <a:endParaRPr lang="en-US" sz="4000" b="1" i="0" kern="1200" dirty="0">
              <a:solidFill>
                <a:schemeClr val="accent1"/>
              </a:solidFill>
              <a:effectLst/>
              <a:latin typeface="Monstrat"/>
              <a:ea typeface="+mj-ea"/>
              <a:cs typeface="+mj-cs"/>
            </a:endParaRPr>
          </a:p>
        </p:txBody>
      </p:sp>
    </p:spTree>
    <p:extLst>
      <p:ext uri="{BB962C8B-B14F-4D97-AF65-F5344CB8AC3E}">
        <p14:creationId xmlns:p14="http://schemas.microsoft.com/office/powerpoint/2010/main" val="4076151815"/>
      </p:ext>
    </p:extLst>
  </p:cSld>
  <p:clrMapOvr>
    <a:masterClrMapping/>
  </p:clrMapOvr>
  <mc:AlternateContent xmlns:mc="http://schemas.openxmlformats.org/markup-compatibility/2006" xmlns:p14="http://schemas.microsoft.com/office/powerpoint/2010/main">
    <mc:Choice Requires="p14">
      <p:transition p14:dur="10"/>
    </mc:Choice>
    <mc:Fallback xmlns="" xmlns:a14="http://schemas.microsoft.com/office/drawing/2010/main" xmlns:p15="http://schemas.microsoft.com/office/powerpoint/2012/main" xmlns:p159="http://schemas.microsoft.com/office/powerpoint/2015/09/main">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9C8BE60-1732-8996-B2C9-F38A530B5A74}"/>
              </a:ext>
            </a:extLst>
          </p:cNvPr>
          <p:cNvSpPr/>
          <p:nvPr/>
        </p:nvSpPr>
        <p:spPr>
          <a:xfrm>
            <a:off x="0" y="0"/>
            <a:ext cx="6096000" cy="6858000"/>
          </a:xfrm>
          <a:custGeom>
            <a:avLst/>
            <a:gdLst>
              <a:gd name="connsiteX0" fmla="*/ 0 w 6096000"/>
              <a:gd name="connsiteY0" fmla="*/ 0 h 6858000"/>
              <a:gd name="connsiteX1" fmla="*/ 4382128 w 6096000"/>
              <a:gd name="connsiteY1" fmla="*/ 0 h 6858000"/>
              <a:gd name="connsiteX2" fmla="*/ 4535873 w 6096000"/>
              <a:gd name="connsiteY2" fmla="*/ 120820 h 6858000"/>
              <a:gd name="connsiteX3" fmla="*/ 6096000 w 6096000"/>
              <a:gd name="connsiteY3" fmla="*/ 3429000 h 6858000"/>
              <a:gd name="connsiteX4" fmla="*/ 4535873 w 6096000"/>
              <a:gd name="connsiteY4" fmla="*/ 6737180 h 6858000"/>
              <a:gd name="connsiteX5" fmla="*/ 4382128 w 6096000"/>
              <a:gd name="connsiteY5" fmla="*/ 6858000 h 6858000"/>
              <a:gd name="connsiteX6" fmla="*/ 0 w 6096000"/>
              <a:gd name="connsiteY6" fmla="*/ 6858000 h 6858000"/>
              <a:gd name="connsiteX7" fmla="*/ 0 w 60960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4382128" y="0"/>
                </a:lnTo>
                <a:lnTo>
                  <a:pt x="4535873" y="120820"/>
                </a:lnTo>
                <a:cubicBezTo>
                  <a:pt x="5488682" y="907148"/>
                  <a:pt x="6096000" y="2097151"/>
                  <a:pt x="6096000" y="3429000"/>
                </a:cubicBezTo>
                <a:cubicBezTo>
                  <a:pt x="6096000" y="4760849"/>
                  <a:pt x="5488682" y="5950852"/>
                  <a:pt x="4535873" y="6737180"/>
                </a:cubicBezTo>
                <a:lnTo>
                  <a:pt x="4382128" y="6858000"/>
                </a:lnTo>
                <a:lnTo>
                  <a:pt x="0" y="6858000"/>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47" name="TextBox 46">
            <a:extLst>
              <a:ext uri="{FF2B5EF4-FFF2-40B4-BE49-F238E27FC236}">
                <a16:creationId xmlns:a16="http://schemas.microsoft.com/office/drawing/2014/main" id="{F16F8B93-3F81-1345-770F-B5666B9A7B6C}"/>
              </a:ext>
            </a:extLst>
          </p:cNvPr>
          <p:cNvSpPr txBox="1"/>
          <p:nvPr/>
        </p:nvSpPr>
        <p:spPr>
          <a:xfrm>
            <a:off x="5339244" y="272322"/>
            <a:ext cx="5036956" cy="707886"/>
          </a:xfrm>
          <a:prstGeom prst="rect">
            <a:avLst/>
          </a:prstGeom>
          <a:noFill/>
        </p:spPr>
        <p:txBody>
          <a:bodyPr wrap="none" rtlCol="0">
            <a:spAutoFit/>
          </a:bodyPr>
          <a:lstStyle/>
          <a:p>
            <a:r>
              <a:rPr lang="en-US" sz="4000" b="1" dirty="0">
                <a:solidFill>
                  <a:schemeClr val="accent2"/>
                </a:solidFill>
                <a:latin typeface="Montserrat" pitchFamily="2" charset="0"/>
              </a:rPr>
              <a:t>Table Of </a:t>
            </a:r>
            <a:r>
              <a:rPr lang="en-US" sz="4000" b="1" dirty="0">
                <a:solidFill>
                  <a:schemeClr val="accent1"/>
                </a:solidFill>
                <a:latin typeface="Montserrat" pitchFamily="2" charset="0"/>
              </a:rPr>
              <a:t>Contents</a:t>
            </a:r>
            <a:endParaRPr lang="en-IN" sz="4000" b="1" dirty="0">
              <a:solidFill>
                <a:schemeClr val="accent1"/>
              </a:solidFill>
              <a:latin typeface="Montserrat" pitchFamily="2" charset="0"/>
            </a:endParaRPr>
          </a:p>
        </p:txBody>
      </p:sp>
      <p:sp>
        <p:nvSpPr>
          <p:cNvPr id="58" name="Freeform: Shape 57">
            <a:extLst>
              <a:ext uri="{FF2B5EF4-FFF2-40B4-BE49-F238E27FC236}">
                <a16:creationId xmlns:a16="http://schemas.microsoft.com/office/drawing/2014/main" id="{A2FB6368-9E2F-47EB-DEC4-81E1D4A8F06B}"/>
              </a:ext>
            </a:extLst>
          </p:cNvPr>
          <p:cNvSpPr/>
          <p:nvPr/>
        </p:nvSpPr>
        <p:spPr>
          <a:xfrm>
            <a:off x="10756899" y="-16574"/>
            <a:ext cx="1070498" cy="1046233"/>
          </a:xfrm>
          <a:custGeom>
            <a:avLst/>
            <a:gdLst>
              <a:gd name="connsiteX0" fmla="*/ 0 w 1070498"/>
              <a:gd name="connsiteY0" fmla="*/ 0 h 1046233"/>
              <a:gd name="connsiteX1" fmla="*/ 1070498 w 1070498"/>
              <a:gd name="connsiteY1" fmla="*/ 0 h 1046233"/>
              <a:gd name="connsiteX2" fmla="*/ 1070498 w 1070498"/>
              <a:gd name="connsiteY2" fmla="*/ 510984 h 1046233"/>
              <a:gd name="connsiteX3" fmla="*/ 535249 w 1070498"/>
              <a:gd name="connsiteY3" fmla="*/ 1046233 h 1046233"/>
              <a:gd name="connsiteX4" fmla="*/ 0 w 1070498"/>
              <a:gd name="connsiteY4" fmla="*/ 510984 h 1046233"/>
              <a:gd name="connsiteX5" fmla="*/ 0 w 1070498"/>
              <a:gd name="connsiteY5" fmla="*/ 0 h 104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98" h="1046233">
                <a:moveTo>
                  <a:pt x="0" y="0"/>
                </a:moveTo>
                <a:lnTo>
                  <a:pt x="1070498" y="0"/>
                </a:lnTo>
                <a:lnTo>
                  <a:pt x="1070498" y="510984"/>
                </a:lnTo>
                <a:cubicBezTo>
                  <a:pt x="1070498" y="806594"/>
                  <a:pt x="830859" y="1046233"/>
                  <a:pt x="535249" y="1046233"/>
                </a:cubicBezTo>
                <a:cubicBezTo>
                  <a:pt x="239639" y="1046233"/>
                  <a:pt x="0" y="806594"/>
                  <a:pt x="0" y="510984"/>
                </a:cubicBez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pic>
        <p:nvPicPr>
          <p:cNvPr id="7" name="Picture 6" descr="Young multiracial friends">
            <a:extLst>
              <a:ext uri="{FF2B5EF4-FFF2-40B4-BE49-F238E27FC236}">
                <a16:creationId xmlns:a16="http://schemas.microsoft.com/office/drawing/2014/main" id="{0C56AA19-78AF-9267-B91F-42A6D53A954C}"/>
              </a:ext>
            </a:extLst>
          </p:cNvPr>
          <p:cNvPicPr>
            <a:picLocks noChangeAspect="1"/>
          </p:cNvPicPr>
          <p:nvPr/>
        </p:nvPicPr>
        <p:blipFill>
          <a:blip r:embed="rId2">
            <a:extLst>
              <a:ext uri="{28A0092B-C50C-407E-A947-70E740481C1C}">
                <a14:useLocalDpi xmlns:a14="http://schemas.microsoft.com/office/drawing/2010/main" val="0"/>
              </a:ext>
            </a:extLst>
          </a:blip>
          <a:srcRect l="24231" r="24231"/>
          <a:stretch/>
        </p:blipFill>
        <p:spPr>
          <a:xfrm>
            <a:off x="0" y="290321"/>
            <a:ext cx="4858656" cy="6277358"/>
          </a:xfrm>
          <a:custGeom>
            <a:avLst/>
            <a:gdLst>
              <a:gd name="connsiteX0" fmla="*/ 1719977 w 4858656"/>
              <a:gd name="connsiteY0" fmla="*/ 0 h 6277358"/>
              <a:gd name="connsiteX1" fmla="*/ 4858656 w 4858656"/>
              <a:gd name="connsiteY1" fmla="*/ 3138679 h 6277358"/>
              <a:gd name="connsiteX2" fmla="*/ 1719977 w 4858656"/>
              <a:gd name="connsiteY2" fmla="*/ 6277358 h 6277358"/>
              <a:gd name="connsiteX3" fmla="*/ 223895 w 4858656"/>
              <a:gd name="connsiteY3" fmla="*/ 5898536 h 6277358"/>
              <a:gd name="connsiteX4" fmla="*/ 0 w 4858656"/>
              <a:gd name="connsiteY4" fmla="*/ 5762517 h 6277358"/>
              <a:gd name="connsiteX5" fmla="*/ 0 w 4858656"/>
              <a:gd name="connsiteY5" fmla="*/ 514841 h 6277358"/>
              <a:gd name="connsiteX6" fmla="*/ 223895 w 4858656"/>
              <a:gd name="connsiteY6" fmla="*/ 378822 h 6277358"/>
              <a:gd name="connsiteX7" fmla="*/ 1719977 w 4858656"/>
              <a:gd name="connsiteY7" fmla="*/ 0 h 627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8656" h="6277358">
                <a:moveTo>
                  <a:pt x="1719977" y="0"/>
                </a:moveTo>
                <a:cubicBezTo>
                  <a:pt x="3453422" y="0"/>
                  <a:pt x="4858656" y="1405234"/>
                  <a:pt x="4858656" y="3138679"/>
                </a:cubicBezTo>
                <a:cubicBezTo>
                  <a:pt x="4858656" y="4872124"/>
                  <a:pt x="3453422" y="6277358"/>
                  <a:pt x="1719977" y="6277358"/>
                </a:cubicBezTo>
                <a:cubicBezTo>
                  <a:pt x="1178275" y="6277358"/>
                  <a:pt x="668625" y="6140129"/>
                  <a:pt x="223895" y="5898536"/>
                </a:cubicBezTo>
                <a:lnTo>
                  <a:pt x="0" y="5762517"/>
                </a:lnTo>
                <a:lnTo>
                  <a:pt x="0" y="514841"/>
                </a:lnTo>
                <a:lnTo>
                  <a:pt x="223895" y="378822"/>
                </a:lnTo>
                <a:cubicBezTo>
                  <a:pt x="668625" y="137230"/>
                  <a:pt x="1178275" y="0"/>
                  <a:pt x="1719977" y="0"/>
                </a:cubicBezTo>
                <a:close/>
              </a:path>
            </a:pathLst>
          </a:custGeom>
          <a:ln w="38100">
            <a:solidFill>
              <a:schemeClr val="bg1"/>
            </a:solidFill>
          </a:ln>
          <a:effectLst>
            <a:outerShdw blurRad="63500" sx="102000" sy="102000" algn="ctr" rotWithShape="0">
              <a:prstClr val="black">
                <a:alpha val="10000"/>
              </a:prstClr>
            </a:outerShdw>
          </a:effectLst>
        </p:spPr>
      </p:pic>
      <p:graphicFrame>
        <p:nvGraphicFramePr>
          <p:cNvPr id="60" name="TextBox 7">
            <a:extLst>
              <a:ext uri="{FF2B5EF4-FFF2-40B4-BE49-F238E27FC236}">
                <a16:creationId xmlns:a16="http://schemas.microsoft.com/office/drawing/2014/main" id="{15F89D8F-9202-A616-B89B-65159623F051}"/>
              </a:ext>
            </a:extLst>
          </p:cNvPr>
          <p:cNvGraphicFramePr/>
          <p:nvPr>
            <p:extLst>
              <p:ext uri="{D42A27DB-BD31-4B8C-83A1-F6EECF244321}">
                <p14:modId xmlns:p14="http://schemas.microsoft.com/office/powerpoint/2010/main" val="4280864323"/>
              </p:ext>
            </p:extLst>
          </p:nvPr>
        </p:nvGraphicFramePr>
        <p:xfrm>
          <a:off x="5972586" y="1252529"/>
          <a:ext cx="5991616" cy="5565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07943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DC63C598-3091-AA76-194E-61801F4273D7}"/>
              </a:ext>
            </a:extLst>
          </p:cNvPr>
          <p:cNvSpPr/>
          <p:nvPr/>
        </p:nvSpPr>
        <p:spPr>
          <a:xfrm>
            <a:off x="6997566" y="4427621"/>
            <a:ext cx="4966005" cy="2430379"/>
          </a:xfrm>
          <a:custGeom>
            <a:avLst/>
            <a:gdLst>
              <a:gd name="connsiteX0" fmla="*/ 2400300 w 4800600"/>
              <a:gd name="connsiteY0" fmla="*/ 0 h 2400300"/>
              <a:gd name="connsiteX1" fmla="*/ 4800600 w 4800600"/>
              <a:gd name="connsiteY1" fmla="*/ 2400300 h 2400300"/>
              <a:gd name="connsiteX2" fmla="*/ 0 w 4800600"/>
              <a:gd name="connsiteY2" fmla="*/ 2400300 h 2400300"/>
              <a:gd name="connsiteX3" fmla="*/ 2400300 w 4800600"/>
              <a:gd name="connsiteY3" fmla="*/ 0 h 2400300"/>
            </a:gdLst>
            <a:ahLst/>
            <a:cxnLst>
              <a:cxn ang="0">
                <a:pos x="connsiteX0" y="connsiteY0"/>
              </a:cxn>
              <a:cxn ang="0">
                <a:pos x="connsiteX1" y="connsiteY1"/>
              </a:cxn>
              <a:cxn ang="0">
                <a:pos x="connsiteX2" y="connsiteY2"/>
              </a:cxn>
              <a:cxn ang="0">
                <a:pos x="connsiteX3" y="connsiteY3"/>
              </a:cxn>
            </a:cxnLst>
            <a:rect l="l" t="t" r="r" b="b"/>
            <a:pathLst>
              <a:path w="4800600" h="2400300">
                <a:moveTo>
                  <a:pt x="2400300" y="0"/>
                </a:moveTo>
                <a:cubicBezTo>
                  <a:pt x="3725949" y="0"/>
                  <a:pt x="4800600" y="1074651"/>
                  <a:pt x="4800600" y="2400300"/>
                </a:cubicBezTo>
                <a:lnTo>
                  <a:pt x="0" y="2400300"/>
                </a:lnTo>
                <a:cubicBezTo>
                  <a:pt x="0" y="1074651"/>
                  <a:pt x="1074651" y="0"/>
                  <a:pt x="240030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9" name="Freeform: Shape 18">
            <a:extLst>
              <a:ext uri="{FF2B5EF4-FFF2-40B4-BE49-F238E27FC236}">
                <a16:creationId xmlns:a16="http://schemas.microsoft.com/office/drawing/2014/main" id="{6C88DC16-2F70-F966-413F-DAB82554480C}"/>
              </a:ext>
            </a:extLst>
          </p:cNvPr>
          <p:cNvSpPr/>
          <p:nvPr/>
        </p:nvSpPr>
        <p:spPr>
          <a:xfrm rot="16200000">
            <a:off x="6430509" y="-334511"/>
            <a:ext cx="5431972" cy="6100990"/>
          </a:xfrm>
          <a:custGeom>
            <a:avLst/>
            <a:gdLst>
              <a:gd name="connsiteX0" fmla="*/ 5431972 w 5431972"/>
              <a:gd name="connsiteY0" fmla="*/ 556035 h 6100990"/>
              <a:gd name="connsiteX1" fmla="*/ 5431972 w 5431972"/>
              <a:gd name="connsiteY1" fmla="*/ 6100990 h 6100990"/>
              <a:gd name="connsiteX2" fmla="*/ 1109623 w 5431972"/>
              <a:gd name="connsiteY2" fmla="*/ 6100990 h 6100990"/>
              <a:gd name="connsiteX3" fmla="*/ 1035152 w 5431972"/>
              <a:gd name="connsiteY3" fmla="*/ 6033306 h 6100990"/>
              <a:gd name="connsiteX4" fmla="*/ 0 w 5431972"/>
              <a:gd name="connsiteY4" fmla="*/ 3534229 h 6100990"/>
              <a:gd name="connsiteX5" fmla="*/ 3534229 w 5431972"/>
              <a:gd name="connsiteY5" fmla="*/ 0 h 6100990"/>
              <a:gd name="connsiteX6" fmla="*/ 5218853 w 5431972"/>
              <a:gd name="connsiteY6" fmla="*/ 426562 h 6100990"/>
              <a:gd name="connsiteX7" fmla="*/ 5431972 w 5431972"/>
              <a:gd name="connsiteY7" fmla="*/ 556035 h 610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1972" h="6100990">
                <a:moveTo>
                  <a:pt x="5431972" y="556035"/>
                </a:moveTo>
                <a:lnTo>
                  <a:pt x="5431972" y="6100990"/>
                </a:lnTo>
                <a:lnTo>
                  <a:pt x="1109623" y="6100990"/>
                </a:lnTo>
                <a:lnTo>
                  <a:pt x="1035152" y="6033306"/>
                </a:lnTo>
                <a:cubicBezTo>
                  <a:pt x="395582" y="5393737"/>
                  <a:pt x="0" y="4510180"/>
                  <a:pt x="0" y="3534229"/>
                </a:cubicBezTo>
                <a:cubicBezTo>
                  <a:pt x="0" y="1582328"/>
                  <a:pt x="1582328" y="0"/>
                  <a:pt x="3534229" y="0"/>
                </a:cubicBezTo>
                <a:cubicBezTo>
                  <a:pt x="4144198" y="0"/>
                  <a:pt x="4718076" y="154524"/>
                  <a:pt x="5218853" y="426562"/>
                </a:cubicBezTo>
                <a:lnTo>
                  <a:pt x="5431972" y="556035"/>
                </a:lnTo>
                <a:close/>
              </a:path>
            </a:pathLst>
          </a:custGeom>
          <a:solidFill>
            <a:schemeClr val="bg1"/>
          </a:solidFill>
          <a:ln>
            <a:noFill/>
          </a:ln>
          <a:effectLst>
            <a:outerShdw blurRad="1270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pic>
        <p:nvPicPr>
          <p:cNvPr id="22" name="Picture 21" descr="Child playing in ball pit">
            <a:extLst>
              <a:ext uri="{FF2B5EF4-FFF2-40B4-BE49-F238E27FC236}">
                <a16:creationId xmlns:a16="http://schemas.microsoft.com/office/drawing/2014/main" id="{A16C6803-753A-3612-19B3-1289B5118B5C}"/>
              </a:ext>
            </a:extLst>
          </p:cNvPr>
          <p:cNvPicPr>
            <a:picLocks noChangeAspect="1"/>
          </p:cNvPicPr>
          <p:nvPr/>
        </p:nvPicPr>
        <p:blipFill>
          <a:blip r:embed="rId2">
            <a:extLst>
              <a:ext uri="{28A0092B-C50C-407E-A947-70E740481C1C}">
                <a14:useLocalDpi xmlns:a14="http://schemas.microsoft.com/office/drawing/2010/main" val="0"/>
              </a:ext>
            </a:extLst>
          </a:blip>
          <a:srcRect l="6551" r="6551"/>
          <a:stretch/>
        </p:blipFill>
        <p:spPr>
          <a:xfrm>
            <a:off x="6342782" y="-2"/>
            <a:ext cx="5849218" cy="5207810"/>
          </a:xfrm>
          <a:custGeom>
            <a:avLst/>
            <a:gdLst>
              <a:gd name="connsiteX0" fmla="*/ 533089 w 5849218"/>
              <a:gd name="connsiteY0" fmla="*/ 0 h 5207810"/>
              <a:gd name="connsiteX1" fmla="*/ 5849218 w 5849218"/>
              <a:gd name="connsiteY1" fmla="*/ 0 h 5207810"/>
              <a:gd name="connsiteX2" fmla="*/ 5849218 w 5849218"/>
              <a:gd name="connsiteY2" fmla="*/ 4143978 h 5207810"/>
              <a:gd name="connsiteX3" fmla="*/ 5784327 w 5849218"/>
              <a:gd name="connsiteY3" fmla="*/ 4215376 h 5207810"/>
              <a:gd name="connsiteX4" fmla="*/ 3388380 w 5849218"/>
              <a:gd name="connsiteY4" fmla="*/ 5207810 h 5207810"/>
              <a:gd name="connsiteX5" fmla="*/ 0 w 5849218"/>
              <a:gd name="connsiteY5" fmla="*/ 1819429 h 5207810"/>
              <a:gd name="connsiteX6" fmla="*/ 408959 w 5849218"/>
              <a:gd name="connsiteY6" fmla="*/ 204324 h 5207810"/>
              <a:gd name="connsiteX7" fmla="*/ 533089 w 5849218"/>
              <a:gd name="connsiteY7" fmla="*/ 0 h 52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218" h="5207810">
                <a:moveTo>
                  <a:pt x="533089" y="0"/>
                </a:moveTo>
                <a:lnTo>
                  <a:pt x="5849218" y="0"/>
                </a:lnTo>
                <a:lnTo>
                  <a:pt x="5849218" y="4143978"/>
                </a:lnTo>
                <a:lnTo>
                  <a:pt x="5784327" y="4215376"/>
                </a:lnTo>
                <a:cubicBezTo>
                  <a:pt x="5171152" y="4828553"/>
                  <a:pt x="4324056" y="5207810"/>
                  <a:pt x="3388380" y="5207810"/>
                </a:cubicBezTo>
                <a:cubicBezTo>
                  <a:pt x="1517030" y="5207810"/>
                  <a:pt x="0" y="3690780"/>
                  <a:pt x="0" y="1819429"/>
                </a:cubicBezTo>
                <a:cubicBezTo>
                  <a:pt x="0" y="1234631"/>
                  <a:pt x="148147" y="684436"/>
                  <a:pt x="408959" y="204324"/>
                </a:cubicBezTo>
                <a:lnTo>
                  <a:pt x="533089" y="0"/>
                </a:lnTo>
                <a:close/>
              </a:path>
            </a:pathLst>
          </a:custGeom>
        </p:spPr>
      </p:pic>
      <p:sp>
        <p:nvSpPr>
          <p:cNvPr id="24" name="Freeform: Shape 23">
            <a:extLst>
              <a:ext uri="{FF2B5EF4-FFF2-40B4-BE49-F238E27FC236}">
                <a16:creationId xmlns:a16="http://schemas.microsoft.com/office/drawing/2014/main" id="{E174B166-0C21-55F8-9DCC-55B6CC0C61A8}"/>
              </a:ext>
            </a:extLst>
          </p:cNvPr>
          <p:cNvSpPr/>
          <p:nvPr/>
        </p:nvSpPr>
        <p:spPr>
          <a:xfrm>
            <a:off x="294627" y="0"/>
            <a:ext cx="1070498" cy="1046233"/>
          </a:xfrm>
          <a:custGeom>
            <a:avLst/>
            <a:gdLst>
              <a:gd name="connsiteX0" fmla="*/ 0 w 1070498"/>
              <a:gd name="connsiteY0" fmla="*/ 0 h 1046233"/>
              <a:gd name="connsiteX1" fmla="*/ 1070498 w 1070498"/>
              <a:gd name="connsiteY1" fmla="*/ 0 h 1046233"/>
              <a:gd name="connsiteX2" fmla="*/ 1070498 w 1070498"/>
              <a:gd name="connsiteY2" fmla="*/ 510984 h 1046233"/>
              <a:gd name="connsiteX3" fmla="*/ 535249 w 1070498"/>
              <a:gd name="connsiteY3" fmla="*/ 1046233 h 1046233"/>
              <a:gd name="connsiteX4" fmla="*/ 0 w 1070498"/>
              <a:gd name="connsiteY4" fmla="*/ 510984 h 1046233"/>
              <a:gd name="connsiteX5" fmla="*/ 0 w 1070498"/>
              <a:gd name="connsiteY5" fmla="*/ 0 h 104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98" h="1046233">
                <a:moveTo>
                  <a:pt x="0" y="0"/>
                </a:moveTo>
                <a:lnTo>
                  <a:pt x="1070498" y="0"/>
                </a:lnTo>
                <a:lnTo>
                  <a:pt x="1070498" y="510984"/>
                </a:lnTo>
                <a:cubicBezTo>
                  <a:pt x="1070498" y="806594"/>
                  <a:pt x="830859" y="1046233"/>
                  <a:pt x="535249" y="1046233"/>
                </a:cubicBezTo>
                <a:cubicBezTo>
                  <a:pt x="239639" y="1046233"/>
                  <a:pt x="0" y="806594"/>
                  <a:pt x="0" y="510984"/>
                </a:cubicBez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34" name="TextBox 33">
            <a:extLst>
              <a:ext uri="{FF2B5EF4-FFF2-40B4-BE49-F238E27FC236}">
                <a16:creationId xmlns:a16="http://schemas.microsoft.com/office/drawing/2014/main" id="{93D94CB9-6B59-F50B-102A-AC93751E04A2}"/>
              </a:ext>
            </a:extLst>
          </p:cNvPr>
          <p:cNvSpPr txBox="1"/>
          <p:nvPr/>
        </p:nvSpPr>
        <p:spPr>
          <a:xfrm>
            <a:off x="1475021" y="184666"/>
            <a:ext cx="4793096" cy="1323439"/>
          </a:xfrm>
          <a:prstGeom prst="rect">
            <a:avLst/>
          </a:prstGeom>
          <a:noFill/>
        </p:spPr>
        <p:txBody>
          <a:bodyPr wrap="square">
            <a:spAutoFit/>
          </a:bodyPr>
          <a:lstStyle/>
          <a:p>
            <a:r>
              <a:rPr lang="en-IN" sz="4000" b="1" i="0" dirty="0">
                <a:solidFill>
                  <a:schemeClr val="accent1"/>
                </a:solidFill>
                <a:effectLst/>
                <a:latin typeface="Montserrat" pitchFamily="2" charset="0"/>
              </a:rPr>
              <a:t>Foundations </a:t>
            </a:r>
          </a:p>
          <a:p>
            <a:r>
              <a:rPr lang="en-IN" sz="4000" b="1" i="0" dirty="0">
                <a:solidFill>
                  <a:schemeClr val="accent1"/>
                </a:solidFill>
                <a:effectLst/>
                <a:latin typeface="Montserrat" pitchFamily="2" charset="0"/>
              </a:rPr>
              <a:t>of Play </a:t>
            </a:r>
            <a:endParaRPr lang="en-IN" sz="4000" b="1" dirty="0">
              <a:solidFill>
                <a:schemeClr val="accent1"/>
              </a:solidFill>
              <a:latin typeface="Montserrat" pitchFamily="2" charset="0"/>
            </a:endParaRPr>
          </a:p>
        </p:txBody>
      </p:sp>
      <p:sp>
        <p:nvSpPr>
          <p:cNvPr id="4" name="TextBox 3">
            <a:extLst>
              <a:ext uri="{FF2B5EF4-FFF2-40B4-BE49-F238E27FC236}">
                <a16:creationId xmlns:a16="http://schemas.microsoft.com/office/drawing/2014/main" id="{EAA31000-5053-0284-8244-BE2C14168C10}"/>
              </a:ext>
            </a:extLst>
          </p:cNvPr>
          <p:cNvSpPr txBox="1"/>
          <p:nvPr/>
        </p:nvSpPr>
        <p:spPr>
          <a:xfrm>
            <a:off x="184731" y="1426030"/>
            <a:ext cx="6943023" cy="5770811"/>
          </a:xfrm>
          <a:prstGeom prst="rect">
            <a:avLst/>
          </a:prstGeom>
          <a:noFill/>
        </p:spPr>
        <p:txBody>
          <a:bodyPr wrap="square" rtlCol="0">
            <a:spAutoFit/>
          </a:bodyPr>
          <a:lstStyle/>
          <a:p>
            <a:pPr lvl="0" eaLnBrk="0" fontAlgn="base" hangingPunct="0">
              <a:lnSpc>
                <a:spcPct val="150000"/>
              </a:lnSpc>
              <a:spcBef>
                <a:spcPct val="0"/>
              </a:spcBef>
              <a:spcAft>
                <a:spcPct val="0"/>
              </a:spcAft>
              <a:buFontTx/>
              <a:buChar char="•"/>
            </a:pPr>
            <a:r>
              <a:rPr lang="en-US" altLang="en-US" sz="2600" dirty="0">
                <a:latin typeface="Times New Roman" panose="02020603050405020304" pitchFamily="18" charset="0"/>
                <a:cs typeface="Times New Roman" panose="02020603050405020304" pitchFamily="18" charset="0"/>
              </a:rPr>
              <a:t> Play is a fundamental component of early </a:t>
            </a:r>
          </a:p>
          <a:p>
            <a:pPr lvl="0" eaLnBrk="0" fontAlgn="base" hangingPunct="0">
              <a:lnSpc>
                <a:spcPct val="150000"/>
              </a:lnSpc>
              <a:spcBef>
                <a:spcPct val="0"/>
              </a:spcBef>
              <a:spcAft>
                <a:spcPct val="0"/>
              </a:spcAft>
            </a:pPr>
            <a:r>
              <a:rPr lang="en-US" altLang="en-US" sz="2600" dirty="0">
                <a:latin typeface="Times New Roman" panose="02020603050405020304" pitchFamily="18" charset="0"/>
                <a:cs typeface="Times New Roman" panose="02020603050405020304" pitchFamily="18" charset="0"/>
              </a:rPr>
              <a:t>childhood development and learning </a:t>
            </a:r>
          </a:p>
          <a:p>
            <a:pPr lvl="0" eaLnBrk="0" fontAlgn="base" hangingPunct="0">
              <a:lnSpc>
                <a:spcPct val="150000"/>
              </a:lnSpc>
              <a:spcBef>
                <a:spcPct val="0"/>
              </a:spcBef>
              <a:spcAft>
                <a:spcPct val="0"/>
              </a:spcAft>
              <a:buFontTx/>
              <a:buChar char="•"/>
            </a:pPr>
            <a:r>
              <a:rPr lang="en-US" altLang="en-US" sz="2600" dirty="0">
                <a:latin typeface="Times New Roman" panose="02020603050405020304" pitchFamily="18" charset="0"/>
                <a:cs typeface="Times New Roman" panose="02020603050405020304" pitchFamily="18" charset="0"/>
              </a:rPr>
              <a:t>Jean Piaget emphasizes that play supports </a:t>
            </a:r>
          </a:p>
          <a:p>
            <a:pPr lvl="0" eaLnBrk="0" fontAlgn="base" hangingPunct="0">
              <a:lnSpc>
                <a:spcPct val="150000"/>
              </a:lnSpc>
              <a:spcBef>
                <a:spcPct val="0"/>
              </a:spcBef>
              <a:spcAft>
                <a:spcPct val="0"/>
              </a:spcAft>
            </a:pPr>
            <a:r>
              <a:rPr lang="en-US" altLang="en-US" sz="2600" dirty="0">
                <a:latin typeface="Times New Roman" panose="02020603050405020304" pitchFamily="18" charset="0"/>
                <a:cs typeface="Times New Roman" panose="02020603050405020304" pitchFamily="18" charset="0"/>
              </a:rPr>
              <a:t>cognitive development through stages such as symbolic and constructive play </a:t>
            </a:r>
          </a:p>
          <a:p>
            <a:pPr lvl="0" eaLnBrk="0" fontAlgn="base" hangingPunct="0">
              <a:lnSpc>
                <a:spcPct val="150000"/>
              </a:lnSpc>
              <a:spcBef>
                <a:spcPct val="0"/>
              </a:spcBef>
              <a:spcAft>
                <a:spcPct val="0"/>
              </a:spcAft>
              <a:buFontTx/>
              <a:buChar char="•"/>
            </a:pPr>
            <a:r>
              <a:rPr lang="en-US" altLang="en-US" sz="2600" dirty="0">
                <a:latin typeface="Times New Roman" panose="02020603050405020304" pitchFamily="18" charset="0"/>
                <a:cs typeface="Times New Roman" panose="02020603050405020304" pitchFamily="18" charset="0"/>
              </a:rPr>
              <a:t> Play promotes problem-solving, creativity, and independent thinking </a:t>
            </a:r>
          </a:p>
          <a:p>
            <a:pPr lvl="0" eaLnBrk="0" fontAlgn="base" hangingPunct="0">
              <a:lnSpc>
                <a:spcPct val="150000"/>
              </a:lnSpc>
              <a:spcBef>
                <a:spcPct val="0"/>
              </a:spcBef>
              <a:spcAft>
                <a:spcPct val="0"/>
              </a:spcAft>
              <a:buFontTx/>
              <a:buChar char="•"/>
            </a:pPr>
            <a:r>
              <a:rPr lang="en-US" altLang="en-US" sz="2600" dirty="0">
                <a:latin typeface="Times New Roman" panose="02020603050405020304" pitchFamily="18" charset="0"/>
                <a:cs typeface="Times New Roman" panose="02020603050405020304" pitchFamily="18" charset="0"/>
              </a:rPr>
              <a:t> Understanding play as meaningful learning </a:t>
            </a:r>
          </a:p>
          <a:p>
            <a:pPr lvl="0" eaLnBrk="0" fontAlgn="base" hangingPunct="0">
              <a:lnSpc>
                <a:spcPct val="150000"/>
              </a:lnSpc>
              <a:spcBef>
                <a:spcPct val="0"/>
              </a:spcBef>
              <a:spcAft>
                <a:spcPct val="0"/>
              </a:spcAft>
            </a:pPr>
            <a:r>
              <a:rPr lang="en-US" altLang="en-US" sz="2600" dirty="0">
                <a:latin typeface="Times New Roman" panose="02020603050405020304" pitchFamily="18" charset="0"/>
                <a:cs typeface="Times New Roman" panose="02020603050405020304" pitchFamily="18" charset="0"/>
              </a:rPr>
              <a:t>shifts away from traditional structured instruction </a:t>
            </a:r>
          </a:p>
          <a:p>
            <a:endParaRPr lang="en-CA" dirty="0"/>
          </a:p>
        </p:txBody>
      </p:sp>
      <p:sp>
        <p:nvSpPr>
          <p:cNvPr id="10" name="Rectangle 7">
            <a:extLst>
              <a:ext uri="{FF2B5EF4-FFF2-40B4-BE49-F238E27FC236}">
                <a16:creationId xmlns:a16="http://schemas.microsoft.com/office/drawing/2014/main" id="{BBD0E0EE-314E-CCEB-C4F6-5DE0BCEB913A}"/>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956810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9FD99CD-7F9F-184E-C171-17FD32F1C662}"/>
              </a:ext>
            </a:extLst>
          </p:cNvPr>
          <p:cNvSpPr txBox="1"/>
          <p:nvPr/>
        </p:nvSpPr>
        <p:spPr>
          <a:xfrm>
            <a:off x="673768" y="255672"/>
            <a:ext cx="6894576" cy="12565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dirty="0">
                <a:solidFill>
                  <a:schemeClr val="accent1"/>
                </a:solidFill>
                <a:latin typeface="Monstrat"/>
                <a:ea typeface="+mj-ea"/>
                <a:cs typeface="+mj-cs"/>
              </a:rPr>
              <a:t>Observing, Documenting and Interpreting Children’s Play </a:t>
            </a:r>
            <a:r>
              <a:rPr lang="en-US" sz="4000" b="1" i="0" dirty="0">
                <a:solidFill>
                  <a:schemeClr val="accent1"/>
                </a:solidFill>
                <a:effectLst/>
                <a:latin typeface="Monstrat"/>
                <a:ea typeface="+mj-ea"/>
                <a:cs typeface="+mj-cs"/>
              </a:rPr>
              <a:t> </a:t>
            </a:r>
            <a:endParaRPr lang="en-US" sz="4000" b="1" dirty="0">
              <a:solidFill>
                <a:schemeClr val="accent1"/>
              </a:solidFill>
              <a:latin typeface="Monstrat"/>
              <a:ea typeface="+mj-ea"/>
              <a:cs typeface="+mj-cs"/>
            </a:endParaRPr>
          </a:p>
        </p:txBody>
      </p:sp>
      <p:sp>
        <p:nvSpPr>
          <p:cNvPr id="3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FC5CD1E-9D74-E7D6-92F7-DDEBE9F649F7}"/>
              </a:ext>
            </a:extLst>
          </p:cNvPr>
          <p:cNvSpPr/>
          <p:nvPr/>
        </p:nvSpPr>
        <p:spPr>
          <a:xfrm>
            <a:off x="673768" y="1767921"/>
            <a:ext cx="9875520" cy="4912633"/>
          </a:xfrm>
          <a:custGeom>
            <a:avLst/>
            <a:gdLst>
              <a:gd name="connsiteX0" fmla="*/ 511168 w 10811524"/>
              <a:gd name="connsiteY0" fmla="*/ 0 h 3648075"/>
              <a:gd name="connsiteX1" fmla="*/ 10300356 w 10811524"/>
              <a:gd name="connsiteY1" fmla="*/ 0 h 3648075"/>
              <a:gd name="connsiteX2" fmla="*/ 10811524 w 10811524"/>
              <a:gd name="connsiteY2" fmla="*/ 511168 h 3648075"/>
              <a:gd name="connsiteX3" fmla="*/ 10811524 w 10811524"/>
              <a:gd name="connsiteY3" fmla="*/ 3648075 h 3648075"/>
              <a:gd name="connsiteX4" fmla="*/ 0 w 10811524"/>
              <a:gd name="connsiteY4" fmla="*/ 3648075 h 3648075"/>
              <a:gd name="connsiteX5" fmla="*/ 0 w 10811524"/>
              <a:gd name="connsiteY5" fmla="*/ 511168 h 3648075"/>
              <a:gd name="connsiteX6" fmla="*/ 511168 w 10811524"/>
              <a:gd name="connsiteY6" fmla="*/ 0 h 364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11524" h="3648075">
                <a:moveTo>
                  <a:pt x="511168" y="0"/>
                </a:moveTo>
                <a:lnTo>
                  <a:pt x="10300356" y="0"/>
                </a:lnTo>
                <a:cubicBezTo>
                  <a:pt x="10582666" y="0"/>
                  <a:pt x="10811524" y="228858"/>
                  <a:pt x="10811524" y="511168"/>
                </a:cubicBezTo>
                <a:lnTo>
                  <a:pt x="10811524" y="3648075"/>
                </a:lnTo>
                <a:lnTo>
                  <a:pt x="0" y="3648075"/>
                </a:lnTo>
                <a:lnTo>
                  <a:pt x="0" y="511168"/>
                </a:lnTo>
                <a:cubicBezTo>
                  <a:pt x="0" y="228858"/>
                  <a:pt x="228858" y="0"/>
                  <a:pt x="51116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rmAutofit fontScale="25000" lnSpcReduction="20000"/>
          </a:bodyPr>
          <a:lstStyle/>
          <a:p>
            <a:pPr lvl="0" indent="-228600" fontAlgn="base">
              <a:lnSpc>
                <a:spcPct val="170000"/>
              </a:lnSpc>
              <a:spcBef>
                <a:spcPct val="0"/>
              </a:spcBef>
              <a:buFont typeface="Arial" panose="020B0604020202020204" pitchFamily="34" charset="0"/>
              <a:buChar char="•"/>
            </a:pPr>
            <a:r>
              <a:rPr lang="en-US" altLang="en-US" sz="10400" dirty="0">
                <a:solidFill>
                  <a:schemeClr val="bg1"/>
                </a:solidFill>
                <a:latin typeface="Times New Roman" panose="02020603050405020304" pitchFamily="18" charset="0"/>
                <a:cs typeface="Times New Roman" panose="02020603050405020304" pitchFamily="18" charset="0"/>
              </a:rPr>
              <a:t>Observation is a critical role of the educator </a:t>
            </a:r>
          </a:p>
          <a:p>
            <a:pPr lvl="0" fontAlgn="base">
              <a:lnSpc>
                <a:spcPct val="170000"/>
              </a:lnSpc>
              <a:spcBef>
                <a:spcPct val="0"/>
              </a:spcBef>
            </a:pPr>
            <a:r>
              <a:rPr lang="en-US" altLang="en-US" sz="10400" dirty="0">
                <a:solidFill>
                  <a:schemeClr val="bg1"/>
                </a:solidFill>
                <a:latin typeface="Times New Roman" panose="02020603050405020304" pitchFamily="18" charset="0"/>
                <a:cs typeface="Times New Roman" panose="02020603050405020304" pitchFamily="18" charset="0"/>
              </a:rPr>
              <a:t>in understanding children’s learning </a:t>
            </a:r>
          </a:p>
          <a:p>
            <a:pPr lvl="0" indent="-228600" fontAlgn="base">
              <a:lnSpc>
                <a:spcPct val="170000"/>
              </a:lnSpc>
              <a:spcBef>
                <a:spcPct val="0"/>
              </a:spcBef>
              <a:buFont typeface="Arial" panose="020B0604020202020204" pitchFamily="34" charset="0"/>
              <a:buChar char="•"/>
            </a:pPr>
            <a:r>
              <a:rPr lang="en-US" altLang="en-US" sz="10400" dirty="0">
                <a:solidFill>
                  <a:schemeClr val="bg1"/>
                </a:solidFill>
                <a:latin typeface="Times New Roman" panose="02020603050405020304" pitchFamily="18" charset="0"/>
                <a:cs typeface="Times New Roman" panose="02020603050405020304" pitchFamily="18" charset="0"/>
              </a:rPr>
              <a:t>Documentation (learning stories, notes &amp; photos)</a:t>
            </a:r>
          </a:p>
          <a:p>
            <a:pPr lvl="0" fontAlgn="base">
              <a:lnSpc>
                <a:spcPct val="170000"/>
              </a:lnSpc>
              <a:spcBef>
                <a:spcPct val="0"/>
              </a:spcBef>
            </a:pPr>
            <a:r>
              <a:rPr lang="en-US" altLang="en-US" sz="10400" dirty="0">
                <a:solidFill>
                  <a:schemeClr val="bg1"/>
                </a:solidFill>
                <a:latin typeface="Times New Roman" panose="02020603050405020304" pitchFamily="18" charset="0"/>
                <a:cs typeface="Times New Roman" panose="02020603050405020304" pitchFamily="18" charset="0"/>
              </a:rPr>
              <a:t>help to capture children’s thinking and development </a:t>
            </a:r>
          </a:p>
          <a:p>
            <a:pPr lvl="0" indent="-228600" fontAlgn="base">
              <a:lnSpc>
                <a:spcPct val="170000"/>
              </a:lnSpc>
              <a:spcBef>
                <a:spcPct val="0"/>
              </a:spcBef>
              <a:buFont typeface="Arial" panose="020B0604020202020204" pitchFamily="34" charset="0"/>
              <a:buChar char="•"/>
            </a:pPr>
            <a:r>
              <a:rPr lang="en-US" altLang="en-US" sz="10400" dirty="0">
                <a:solidFill>
                  <a:schemeClr val="bg1"/>
                </a:solidFill>
                <a:latin typeface="Times New Roman" panose="02020603050405020304" pitchFamily="18" charset="0"/>
                <a:cs typeface="Times New Roman" panose="02020603050405020304" pitchFamily="18" charset="0"/>
              </a:rPr>
              <a:t>Supports reflective practice and intentional teaching strategies </a:t>
            </a:r>
          </a:p>
          <a:p>
            <a:pPr lvl="0" indent="-228600" fontAlgn="base">
              <a:lnSpc>
                <a:spcPct val="170000"/>
              </a:lnSpc>
              <a:spcBef>
                <a:spcPct val="0"/>
              </a:spcBef>
              <a:buFont typeface="Arial" panose="020B0604020202020204" pitchFamily="34" charset="0"/>
              <a:buChar char="•"/>
            </a:pPr>
            <a:r>
              <a:rPr lang="en-US" altLang="en-US" sz="10400" dirty="0">
                <a:solidFill>
                  <a:schemeClr val="bg1"/>
                </a:solidFill>
                <a:latin typeface="Times New Roman" panose="02020603050405020304" pitchFamily="18" charset="0"/>
                <a:cs typeface="Times New Roman" panose="02020603050405020304" pitchFamily="18" charset="0"/>
              </a:rPr>
              <a:t>Allows educators to respond to children’s interests and extend learning </a:t>
            </a:r>
          </a:p>
          <a:p>
            <a:pPr lvl="0" indent="-228600" fontAlgn="base">
              <a:lnSpc>
                <a:spcPct val="170000"/>
              </a:lnSpc>
              <a:spcBef>
                <a:spcPct val="0"/>
              </a:spcBef>
              <a:buFont typeface="Arial" panose="020B0604020202020204" pitchFamily="34" charset="0"/>
              <a:buChar char="•"/>
            </a:pPr>
            <a:r>
              <a:rPr lang="en-US" altLang="en-US" sz="10400" dirty="0">
                <a:solidFill>
                  <a:schemeClr val="bg1"/>
                </a:solidFill>
                <a:latin typeface="Times New Roman" panose="02020603050405020304" pitchFamily="18" charset="0"/>
                <a:cs typeface="Times New Roman" panose="02020603050405020304" pitchFamily="18" charset="0"/>
              </a:rPr>
              <a:t>Encourages deeper understanding of how play connects to developmental outcomes </a:t>
            </a:r>
          </a:p>
          <a:p>
            <a:pPr indent="-228600">
              <a:lnSpc>
                <a:spcPct val="90000"/>
              </a:lnSpc>
              <a:spcAft>
                <a:spcPts val="600"/>
              </a:spcAft>
              <a:buFont typeface="Arial" panose="020B0604020202020204" pitchFamily="34" charset="0"/>
              <a:buChar char="•"/>
            </a:pPr>
            <a:endParaRPr lang="en-US" sz="2000" dirty="0">
              <a:solidFill>
                <a:schemeClr val="tx1"/>
              </a:solidFill>
            </a:endParaRPr>
          </a:p>
        </p:txBody>
      </p:sp>
      <p:pic>
        <p:nvPicPr>
          <p:cNvPr id="6" name="Picture 5" descr="Children jumping rope in park">
            <a:extLst>
              <a:ext uri="{FF2B5EF4-FFF2-40B4-BE49-F238E27FC236}">
                <a16:creationId xmlns:a16="http://schemas.microsoft.com/office/drawing/2014/main" id="{F8BC7FAD-B656-8847-FDAE-F0F55FD01864}"/>
              </a:ext>
            </a:extLst>
          </p:cNvPr>
          <p:cNvPicPr>
            <a:picLocks noChangeAspect="1"/>
          </p:cNvPicPr>
          <p:nvPr/>
        </p:nvPicPr>
        <p:blipFill>
          <a:blip r:embed="rId2">
            <a:extLst>
              <a:ext uri="{28A0092B-C50C-407E-A947-70E740481C1C}">
                <a14:useLocalDpi xmlns:a14="http://schemas.microsoft.com/office/drawing/2010/main" val="0"/>
              </a:ext>
            </a:extLst>
          </a:blip>
          <a:srcRect t="949" b="949"/>
          <a:stretch/>
        </p:blipFill>
        <p:spPr>
          <a:xfrm>
            <a:off x="7767587" y="992846"/>
            <a:ext cx="4492278" cy="2941683"/>
          </a:xfrm>
          <a:prstGeom prst="rect">
            <a:avLst/>
          </a:prstGeom>
        </p:spPr>
      </p:pic>
      <p:sp>
        <p:nvSpPr>
          <p:cNvPr id="3" name="Freeform: Shape 2">
            <a:extLst>
              <a:ext uri="{FF2B5EF4-FFF2-40B4-BE49-F238E27FC236}">
                <a16:creationId xmlns:a16="http://schemas.microsoft.com/office/drawing/2014/main" id="{1BB6D406-8FAF-C6F5-74EE-9EEBCB15D8B2}"/>
              </a:ext>
            </a:extLst>
          </p:cNvPr>
          <p:cNvSpPr/>
          <p:nvPr/>
        </p:nvSpPr>
        <p:spPr>
          <a:xfrm>
            <a:off x="8835992" y="0"/>
            <a:ext cx="1564590" cy="1403364"/>
          </a:xfrm>
          <a:custGeom>
            <a:avLst/>
            <a:gdLst>
              <a:gd name="connsiteX0" fmla="*/ 0 w 1070498"/>
              <a:gd name="connsiteY0" fmla="*/ 0 h 1046233"/>
              <a:gd name="connsiteX1" fmla="*/ 1070498 w 1070498"/>
              <a:gd name="connsiteY1" fmla="*/ 0 h 1046233"/>
              <a:gd name="connsiteX2" fmla="*/ 1070498 w 1070498"/>
              <a:gd name="connsiteY2" fmla="*/ 510984 h 1046233"/>
              <a:gd name="connsiteX3" fmla="*/ 535249 w 1070498"/>
              <a:gd name="connsiteY3" fmla="*/ 1046233 h 1046233"/>
              <a:gd name="connsiteX4" fmla="*/ 0 w 1070498"/>
              <a:gd name="connsiteY4" fmla="*/ 510984 h 1046233"/>
              <a:gd name="connsiteX5" fmla="*/ 0 w 1070498"/>
              <a:gd name="connsiteY5" fmla="*/ 0 h 104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98" h="1046233">
                <a:moveTo>
                  <a:pt x="0" y="0"/>
                </a:moveTo>
                <a:lnTo>
                  <a:pt x="1070498" y="0"/>
                </a:lnTo>
                <a:lnTo>
                  <a:pt x="1070498" y="510984"/>
                </a:lnTo>
                <a:cubicBezTo>
                  <a:pt x="1070498" y="806594"/>
                  <a:pt x="830859" y="1046233"/>
                  <a:pt x="535249" y="1046233"/>
                </a:cubicBezTo>
                <a:cubicBezTo>
                  <a:pt x="239639" y="1046233"/>
                  <a:pt x="0" y="806594"/>
                  <a:pt x="0" y="510984"/>
                </a:cubicBez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5" name="Rectangle 1">
            <a:extLst>
              <a:ext uri="{FF2B5EF4-FFF2-40B4-BE49-F238E27FC236}">
                <a16:creationId xmlns:a16="http://schemas.microsoft.com/office/drawing/2014/main" id="{9529A82F-8D8A-3544-A8DA-9DEF593F3FBC}"/>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890203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C4CB9646-512A-F74B-AC57-A0CA5D504CD7}"/>
              </a:ext>
            </a:extLst>
          </p:cNvPr>
          <p:cNvSpPr/>
          <p:nvPr/>
        </p:nvSpPr>
        <p:spPr>
          <a:xfrm>
            <a:off x="381000" y="0"/>
            <a:ext cx="4743450" cy="6858000"/>
          </a:xfrm>
          <a:custGeom>
            <a:avLst/>
            <a:gdLst>
              <a:gd name="connsiteX0" fmla="*/ 0 w 4743450"/>
              <a:gd name="connsiteY0" fmla="*/ 0 h 6858000"/>
              <a:gd name="connsiteX1" fmla="*/ 3275593 w 4743450"/>
              <a:gd name="connsiteY1" fmla="*/ 0 h 6858000"/>
              <a:gd name="connsiteX2" fmla="*/ 3354126 w 4743450"/>
              <a:gd name="connsiteY2" fmla="*/ 74874 h 6858000"/>
              <a:gd name="connsiteX3" fmla="*/ 4743450 w 4743450"/>
              <a:gd name="connsiteY3" fmla="*/ 3429000 h 6858000"/>
              <a:gd name="connsiteX4" fmla="*/ 3354126 w 4743450"/>
              <a:gd name="connsiteY4" fmla="*/ 6783126 h 6858000"/>
              <a:gd name="connsiteX5" fmla="*/ 3275593 w 4743450"/>
              <a:gd name="connsiteY5" fmla="*/ 6858000 h 6858000"/>
              <a:gd name="connsiteX6" fmla="*/ 0 w 4743450"/>
              <a:gd name="connsiteY6" fmla="*/ 6858000 h 6858000"/>
              <a:gd name="connsiteX7" fmla="*/ 0 w 474345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6858000">
                <a:moveTo>
                  <a:pt x="0" y="0"/>
                </a:moveTo>
                <a:lnTo>
                  <a:pt x="3275593" y="0"/>
                </a:lnTo>
                <a:lnTo>
                  <a:pt x="3354126" y="74874"/>
                </a:lnTo>
                <a:cubicBezTo>
                  <a:pt x="4212521" y="933270"/>
                  <a:pt x="4743450" y="2119133"/>
                  <a:pt x="4743450" y="3429000"/>
                </a:cubicBezTo>
                <a:cubicBezTo>
                  <a:pt x="4743450" y="4738868"/>
                  <a:pt x="4212521" y="5924730"/>
                  <a:pt x="3354126" y="6783126"/>
                </a:cubicBezTo>
                <a:lnTo>
                  <a:pt x="3275593" y="6858000"/>
                </a:lnTo>
                <a:lnTo>
                  <a:pt x="0" y="6858000"/>
                </a:lnTo>
                <a:lnTo>
                  <a:pt x="0" y="0"/>
                </a:lnTo>
                <a:close/>
              </a:path>
            </a:pathLst>
          </a:custGeom>
          <a:solidFill>
            <a:schemeClr val="bg1"/>
          </a:solidFill>
          <a:ln>
            <a:noFill/>
          </a:ln>
          <a:effectLst>
            <a:outerShdw blurRad="1270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31" name="TextBox 30">
            <a:extLst>
              <a:ext uri="{FF2B5EF4-FFF2-40B4-BE49-F238E27FC236}">
                <a16:creationId xmlns:a16="http://schemas.microsoft.com/office/drawing/2014/main" id="{133E0B6B-D256-DEB4-599E-0B50A86669A4}"/>
              </a:ext>
            </a:extLst>
          </p:cNvPr>
          <p:cNvSpPr txBox="1"/>
          <p:nvPr/>
        </p:nvSpPr>
        <p:spPr>
          <a:xfrm>
            <a:off x="4737070" y="108301"/>
            <a:ext cx="7090327" cy="1323439"/>
          </a:xfrm>
          <a:prstGeom prst="rect">
            <a:avLst/>
          </a:prstGeom>
          <a:noFill/>
        </p:spPr>
        <p:txBody>
          <a:bodyPr wrap="square">
            <a:spAutoFit/>
          </a:bodyPr>
          <a:lstStyle/>
          <a:p>
            <a:r>
              <a:rPr lang="en-US" sz="4000" b="1" dirty="0">
                <a:solidFill>
                  <a:schemeClr val="accent1"/>
                </a:solidFill>
                <a:latin typeface="Monstrat"/>
              </a:rPr>
              <a:t>Outdoor and Nature Play &amp; Planning Play Spaces</a:t>
            </a:r>
            <a:endParaRPr lang="en-IN" sz="4000" b="1" dirty="0">
              <a:solidFill>
                <a:schemeClr val="accent1"/>
              </a:solidFill>
              <a:latin typeface="Monstrat"/>
            </a:endParaRPr>
          </a:p>
        </p:txBody>
      </p:sp>
      <p:sp>
        <p:nvSpPr>
          <p:cNvPr id="5" name="Freeform: Shape 4">
            <a:extLst>
              <a:ext uri="{FF2B5EF4-FFF2-40B4-BE49-F238E27FC236}">
                <a16:creationId xmlns:a16="http://schemas.microsoft.com/office/drawing/2014/main" id="{0A815610-8599-3C4F-A227-DF23AD2B90B9}"/>
              </a:ext>
            </a:extLst>
          </p:cNvPr>
          <p:cNvSpPr/>
          <p:nvPr/>
        </p:nvSpPr>
        <p:spPr>
          <a:xfrm>
            <a:off x="11184555" y="-16574"/>
            <a:ext cx="642841" cy="1046233"/>
          </a:xfrm>
          <a:custGeom>
            <a:avLst/>
            <a:gdLst>
              <a:gd name="connsiteX0" fmla="*/ 0 w 1070498"/>
              <a:gd name="connsiteY0" fmla="*/ 0 h 1046233"/>
              <a:gd name="connsiteX1" fmla="*/ 1070498 w 1070498"/>
              <a:gd name="connsiteY1" fmla="*/ 0 h 1046233"/>
              <a:gd name="connsiteX2" fmla="*/ 1070498 w 1070498"/>
              <a:gd name="connsiteY2" fmla="*/ 510984 h 1046233"/>
              <a:gd name="connsiteX3" fmla="*/ 535249 w 1070498"/>
              <a:gd name="connsiteY3" fmla="*/ 1046233 h 1046233"/>
              <a:gd name="connsiteX4" fmla="*/ 0 w 1070498"/>
              <a:gd name="connsiteY4" fmla="*/ 510984 h 1046233"/>
              <a:gd name="connsiteX5" fmla="*/ 0 w 1070498"/>
              <a:gd name="connsiteY5" fmla="*/ 0 h 104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98" h="1046233">
                <a:moveTo>
                  <a:pt x="0" y="0"/>
                </a:moveTo>
                <a:lnTo>
                  <a:pt x="1070498" y="0"/>
                </a:lnTo>
                <a:lnTo>
                  <a:pt x="1070498" y="510984"/>
                </a:lnTo>
                <a:cubicBezTo>
                  <a:pt x="1070498" y="806594"/>
                  <a:pt x="830859" y="1046233"/>
                  <a:pt x="535249" y="1046233"/>
                </a:cubicBezTo>
                <a:cubicBezTo>
                  <a:pt x="239639" y="1046233"/>
                  <a:pt x="0" y="806594"/>
                  <a:pt x="0" y="510984"/>
                </a:cubicBez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pic>
        <p:nvPicPr>
          <p:cNvPr id="2" name="Picture 1" descr="Kids with magnifying glass in forest">
            <a:extLst>
              <a:ext uri="{FF2B5EF4-FFF2-40B4-BE49-F238E27FC236}">
                <a16:creationId xmlns:a16="http://schemas.microsoft.com/office/drawing/2014/main" id="{D41C8DA0-3000-1481-6EF6-6437823C7FB6}"/>
              </a:ext>
            </a:extLst>
          </p:cNvPr>
          <p:cNvPicPr>
            <a:picLocks noChangeAspect="1"/>
          </p:cNvPicPr>
          <p:nvPr/>
        </p:nvPicPr>
        <p:blipFill>
          <a:blip r:embed="rId2">
            <a:extLst>
              <a:ext uri="{28A0092B-C50C-407E-A947-70E740481C1C}">
                <a14:useLocalDpi xmlns:a14="http://schemas.microsoft.com/office/drawing/2010/main" val="0"/>
              </a:ext>
            </a:extLst>
          </a:blip>
          <a:srcRect l="26932" r="26932"/>
          <a:stretch/>
        </p:blipFill>
        <p:spPr>
          <a:xfrm>
            <a:off x="0" y="0"/>
            <a:ext cx="4743450" cy="6858000"/>
          </a:xfrm>
          <a:custGeom>
            <a:avLst/>
            <a:gdLst>
              <a:gd name="connsiteX0" fmla="*/ 0 w 4743450"/>
              <a:gd name="connsiteY0" fmla="*/ 0 h 6858000"/>
              <a:gd name="connsiteX1" fmla="*/ 3275593 w 4743450"/>
              <a:gd name="connsiteY1" fmla="*/ 0 h 6858000"/>
              <a:gd name="connsiteX2" fmla="*/ 3354126 w 4743450"/>
              <a:gd name="connsiteY2" fmla="*/ 74874 h 6858000"/>
              <a:gd name="connsiteX3" fmla="*/ 4743450 w 4743450"/>
              <a:gd name="connsiteY3" fmla="*/ 3429000 h 6858000"/>
              <a:gd name="connsiteX4" fmla="*/ 3354126 w 4743450"/>
              <a:gd name="connsiteY4" fmla="*/ 6783126 h 6858000"/>
              <a:gd name="connsiteX5" fmla="*/ 3275593 w 4743450"/>
              <a:gd name="connsiteY5" fmla="*/ 6858000 h 6858000"/>
              <a:gd name="connsiteX6" fmla="*/ 0 w 4743450"/>
              <a:gd name="connsiteY6" fmla="*/ 6858000 h 6858000"/>
              <a:gd name="connsiteX7" fmla="*/ 0 w 474345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6858000">
                <a:moveTo>
                  <a:pt x="0" y="0"/>
                </a:moveTo>
                <a:lnTo>
                  <a:pt x="3275593" y="0"/>
                </a:lnTo>
                <a:lnTo>
                  <a:pt x="3354126" y="74874"/>
                </a:lnTo>
                <a:cubicBezTo>
                  <a:pt x="4212521" y="933270"/>
                  <a:pt x="4743450" y="2119133"/>
                  <a:pt x="4743450" y="3429000"/>
                </a:cubicBezTo>
                <a:cubicBezTo>
                  <a:pt x="4743450" y="4738868"/>
                  <a:pt x="4212521" y="5924730"/>
                  <a:pt x="3354126" y="6783126"/>
                </a:cubicBezTo>
                <a:lnTo>
                  <a:pt x="3275593" y="6858000"/>
                </a:lnTo>
                <a:lnTo>
                  <a:pt x="0" y="6858000"/>
                </a:lnTo>
                <a:lnTo>
                  <a:pt x="0" y="0"/>
                </a:lnTo>
                <a:close/>
              </a:path>
            </a:pathLst>
          </a:custGeom>
        </p:spPr>
      </p:pic>
      <p:sp>
        <p:nvSpPr>
          <p:cNvPr id="29" name="Rectangle: Rounded Corners 28">
            <a:extLst>
              <a:ext uri="{FF2B5EF4-FFF2-40B4-BE49-F238E27FC236}">
                <a16:creationId xmlns:a16="http://schemas.microsoft.com/office/drawing/2014/main" id="{7FF1D448-1386-2C58-388E-092D964DF27D}"/>
              </a:ext>
            </a:extLst>
          </p:cNvPr>
          <p:cNvSpPr/>
          <p:nvPr/>
        </p:nvSpPr>
        <p:spPr>
          <a:xfrm>
            <a:off x="4035904" y="1642550"/>
            <a:ext cx="8118040" cy="5004639"/>
          </a:xfrm>
          <a:prstGeom prst="roundRect">
            <a:avLst>
              <a:gd name="adj" fmla="val 11235"/>
            </a:avLst>
          </a:prstGeom>
          <a:ln>
            <a:noFill/>
          </a:ln>
          <a:effectLst>
            <a:outerShdw blurRad="1270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eaLnBrk="0" fontAlgn="base" hangingPunct="0">
              <a:lnSpc>
                <a:spcPct val="150000"/>
              </a:lnSpc>
              <a:spcBef>
                <a:spcPct val="0"/>
              </a:spcBef>
              <a:spcAft>
                <a:spcPct val="0"/>
              </a:spcAft>
            </a:pPr>
            <a:r>
              <a:rPr lang="en-US" altLang="en-US" sz="2600" dirty="0">
                <a:solidFill>
                  <a:schemeClr val="bg1"/>
                </a:solidFill>
                <a:latin typeface="Times New Roman" panose="02020603050405020304" pitchFamily="18" charset="0"/>
                <a:cs typeface="Times New Roman" panose="02020603050405020304" pitchFamily="18" charset="0"/>
              </a:rPr>
              <a:t>Outdoor and nature-based play supports physical, emotional, and cognitive development </a:t>
            </a:r>
          </a:p>
          <a:p>
            <a:pPr lvl="0" eaLnBrk="0" fontAlgn="base" hangingPunct="0">
              <a:lnSpc>
                <a:spcPct val="150000"/>
              </a:lnSpc>
              <a:spcBef>
                <a:spcPct val="0"/>
              </a:spcBef>
              <a:spcAft>
                <a:spcPct val="0"/>
              </a:spcAft>
              <a:buFontTx/>
              <a:buChar char="•"/>
            </a:pPr>
            <a:r>
              <a:rPr lang="en-US" altLang="en-US" sz="2600" dirty="0">
                <a:solidFill>
                  <a:schemeClr val="bg1"/>
                </a:solidFill>
                <a:latin typeface="Times New Roman" panose="02020603050405020304" pitchFamily="18" charset="0"/>
                <a:cs typeface="Times New Roman" panose="02020603050405020304" pitchFamily="18" charset="0"/>
              </a:rPr>
              <a:t> Outdoor environments encourage exploration, curiosity, and risk-taking which enhances motor skills, coordination, and overall well-being </a:t>
            </a:r>
          </a:p>
          <a:p>
            <a:pPr lvl="0" eaLnBrk="0" fontAlgn="base" hangingPunct="0">
              <a:lnSpc>
                <a:spcPct val="150000"/>
              </a:lnSpc>
              <a:spcBef>
                <a:spcPct val="0"/>
              </a:spcBef>
              <a:spcAft>
                <a:spcPct val="0"/>
              </a:spcAft>
              <a:buFontTx/>
              <a:buChar char="•"/>
            </a:pPr>
            <a:r>
              <a:rPr lang="en-US" altLang="en-US" sz="2600" dirty="0">
                <a:solidFill>
                  <a:schemeClr val="bg1"/>
                </a:solidFill>
                <a:latin typeface="Times New Roman" panose="02020603050405020304" pitchFamily="18" charset="0"/>
                <a:cs typeface="Times New Roman" panose="02020603050405020304" pitchFamily="18" charset="0"/>
              </a:rPr>
              <a:t> Provides sensory-rich experiences that cannot be replicated indoors - Supports resilience, independence, and connection to a natural environment </a:t>
            </a:r>
          </a:p>
        </p:txBody>
      </p:sp>
      <p:sp>
        <p:nvSpPr>
          <p:cNvPr id="3" name="Rectangle 1">
            <a:extLst>
              <a:ext uri="{FF2B5EF4-FFF2-40B4-BE49-F238E27FC236}">
                <a16:creationId xmlns:a16="http://schemas.microsoft.com/office/drawing/2014/main" id="{C8E0381E-EE0D-FECB-D597-1E7DE7977051}"/>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768606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ildren at school">
            <a:extLst>
              <a:ext uri="{FF2B5EF4-FFF2-40B4-BE49-F238E27FC236}">
                <a16:creationId xmlns:a16="http://schemas.microsoft.com/office/drawing/2014/main" id="{9334D585-D08E-8DA9-E5F2-9544BF2AC581}"/>
              </a:ext>
            </a:extLst>
          </p:cNvPr>
          <p:cNvPicPr>
            <a:picLocks noChangeAspect="1"/>
          </p:cNvPicPr>
          <p:nvPr/>
        </p:nvPicPr>
        <p:blipFill>
          <a:blip r:embed="rId2">
            <a:extLst>
              <a:ext uri="{28A0092B-C50C-407E-A947-70E740481C1C}">
                <a14:useLocalDpi xmlns:a14="http://schemas.microsoft.com/office/drawing/2010/main" val="0"/>
              </a:ext>
            </a:extLst>
          </a:blip>
          <a:srcRect t="11611" b="11611"/>
          <a:stretch/>
        </p:blipFill>
        <p:spPr>
          <a:xfrm>
            <a:off x="4423009" y="87969"/>
            <a:ext cx="8096250" cy="4140200"/>
          </a:xfrm>
          <a:prstGeom prst="rect">
            <a:avLst/>
          </a:prstGeom>
          <a:ln w="38100">
            <a:solidFill>
              <a:schemeClr val="bg1"/>
            </a:solidFill>
          </a:ln>
          <a:effectLst>
            <a:outerShdw blurRad="127000" sx="102000" sy="102000" algn="ctr" rotWithShape="0">
              <a:prstClr val="black">
                <a:alpha val="10000"/>
              </a:prstClr>
            </a:outerShdw>
          </a:effectLst>
        </p:spPr>
      </p:pic>
      <p:sp>
        <p:nvSpPr>
          <p:cNvPr id="4" name="Freeform: Shape 3">
            <a:extLst>
              <a:ext uri="{FF2B5EF4-FFF2-40B4-BE49-F238E27FC236}">
                <a16:creationId xmlns:a16="http://schemas.microsoft.com/office/drawing/2014/main" id="{7A1FC777-E71B-49A2-FDBC-98EBF3A1A9BB}"/>
              </a:ext>
            </a:extLst>
          </p:cNvPr>
          <p:cNvSpPr/>
          <p:nvPr/>
        </p:nvSpPr>
        <p:spPr>
          <a:xfrm>
            <a:off x="294627" y="0"/>
            <a:ext cx="1070498" cy="1046233"/>
          </a:xfrm>
          <a:custGeom>
            <a:avLst/>
            <a:gdLst>
              <a:gd name="connsiteX0" fmla="*/ 0 w 1070498"/>
              <a:gd name="connsiteY0" fmla="*/ 0 h 1046233"/>
              <a:gd name="connsiteX1" fmla="*/ 1070498 w 1070498"/>
              <a:gd name="connsiteY1" fmla="*/ 0 h 1046233"/>
              <a:gd name="connsiteX2" fmla="*/ 1070498 w 1070498"/>
              <a:gd name="connsiteY2" fmla="*/ 510984 h 1046233"/>
              <a:gd name="connsiteX3" fmla="*/ 535249 w 1070498"/>
              <a:gd name="connsiteY3" fmla="*/ 1046233 h 1046233"/>
              <a:gd name="connsiteX4" fmla="*/ 0 w 1070498"/>
              <a:gd name="connsiteY4" fmla="*/ 510984 h 1046233"/>
              <a:gd name="connsiteX5" fmla="*/ 0 w 1070498"/>
              <a:gd name="connsiteY5" fmla="*/ 0 h 104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98" h="1046233">
                <a:moveTo>
                  <a:pt x="0" y="0"/>
                </a:moveTo>
                <a:lnTo>
                  <a:pt x="1070498" y="0"/>
                </a:lnTo>
                <a:lnTo>
                  <a:pt x="1070498" y="510984"/>
                </a:lnTo>
                <a:cubicBezTo>
                  <a:pt x="1070498" y="806594"/>
                  <a:pt x="830859" y="1046233"/>
                  <a:pt x="535249" y="1046233"/>
                </a:cubicBezTo>
                <a:cubicBezTo>
                  <a:pt x="239639" y="1046233"/>
                  <a:pt x="0" y="806594"/>
                  <a:pt x="0" y="510984"/>
                </a:cubicBez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6" name="Rectangle: Rounded Corners 5">
            <a:extLst>
              <a:ext uri="{FF2B5EF4-FFF2-40B4-BE49-F238E27FC236}">
                <a16:creationId xmlns:a16="http://schemas.microsoft.com/office/drawing/2014/main" id="{59A9A5F4-51AE-201B-C4E6-B61D4CC7CE04}"/>
              </a:ext>
            </a:extLst>
          </p:cNvPr>
          <p:cNvSpPr/>
          <p:nvPr/>
        </p:nvSpPr>
        <p:spPr>
          <a:xfrm>
            <a:off x="294627" y="279133"/>
            <a:ext cx="6510434" cy="6490897"/>
          </a:xfrm>
          <a:prstGeom prst="roundRect">
            <a:avLst>
              <a:gd name="adj" fmla="val 647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7BFEA77D-4ADB-18CD-E8B6-73E9D498695B}"/>
              </a:ext>
            </a:extLst>
          </p:cNvPr>
          <p:cNvSpPr txBox="1"/>
          <p:nvPr/>
        </p:nvSpPr>
        <p:spPr>
          <a:xfrm>
            <a:off x="6991702" y="4767308"/>
            <a:ext cx="4027714" cy="707886"/>
          </a:xfrm>
          <a:prstGeom prst="rect">
            <a:avLst/>
          </a:prstGeom>
          <a:noFill/>
        </p:spPr>
        <p:txBody>
          <a:bodyPr wrap="square">
            <a:spAutoFit/>
          </a:bodyPr>
          <a:lstStyle/>
          <a:p>
            <a:pPr algn="ctr"/>
            <a:r>
              <a:rPr lang="en-IN" sz="4000" b="1" dirty="0">
                <a:solidFill>
                  <a:schemeClr val="accent1"/>
                </a:solidFill>
                <a:latin typeface="Montserrat" pitchFamily="2" charset="0"/>
              </a:rPr>
              <a:t>Art</a:t>
            </a:r>
            <a:r>
              <a:rPr lang="en-IN" sz="4000" b="1" i="0" dirty="0">
                <a:solidFill>
                  <a:schemeClr val="accent2"/>
                </a:solidFill>
                <a:effectLst/>
                <a:latin typeface="Montserrat" pitchFamily="2" charset="0"/>
              </a:rPr>
              <a:t> </a:t>
            </a:r>
            <a:r>
              <a:rPr lang="en-IN" sz="4000" b="1" dirty="0">
                <a:solidFill>
                  <a:schemeClr val="accent2"/>
                </a:solidFill>
                <a:latin typeface="Montserrat" pitchFamily="2" charset="0"/>
              </a:rPr>
              <a:t>&amp; Play</a:t>
            </a:r>
          </a:p>
        </p:txBody>
      </p:sp>
      <p:sp>
        <p:nvSpPr>
          <p:cNvPr id="2" name="TextBox 1">
            <a:extLst>
              <a:ext uri="{FF2B5EF4-FFF2-40B4-BE49-F238E27FC236}">
                <a16:creationId xmlns:a16="http://schemas.microsoft.com/office/drawing/2014/main" id="{D22335BD-ED42-4729-E8BB-88D974E741FF}"/>
              </a:ext>
            </a:extLst>
          </p:cNvPr>
          <p:cNvSpPr txBox="1"/>
          <p:nvPr/>
        </p:nvSpPr>
        <p:spPr>
          <a:xfrm>
            <a:off x="436345" y="370114"/>
            <a:ext cx="6156959" cy="6370975"/>
          </a:xfrm>
          <a:prstGeom prst="rect">
            <a:avLst/>
          </a:prstGeom>
          <a:noFill/>
        </p:spPr>
        <p:txBody>
          <a:bodyPr wrap="square" rtlCol="0">
            <a:spAutoFit/>
          </a:bodyPr>
          <a:lstStyle/>
          <a:p>
            <a:pPr lvl="0" eaLnBrk="0" fontAlgn="base" hangingPunct="0">
              <a:lnSpc>
                <a:spcPct val="150000"/>
              </a:lnSpc>
              <a:spcBef>
                <a:spcPct val="0"/>
              </a:spcBef>
              <a:spcAft>
                <a:spcPct val="0"/>
              </a:spcAft>
              <a:buFontTx/>
              <a:buChar char="•"/>
            </a:pPr>
            <a:r>
              <a:rPr lang="en-US" altLang="en-US" sz="2600" dirty="0">
                <a:solidFill>
                  <a:schemeClr val="bg1"/>
                </a:solidFill>
                <a:latin typeface="Times New Roman" panose="02020603050405020304" pitchFamily="18" charset="0"/>
                <a:cs typeface="Times New Roman" panose="02020603050405020304" pitchFamily="18" charset="0"/>
              </a:rPr>
              <a:t> Art provides children with opportunities for creativity, expression, and communication </a:t>
            </a:r>
          </a:p>
          <a:p>
            <a:pPr lvl="0" eaLnBrk="0" fontAlgn="base" hangingPunct="0">
              <a:lnSpc>
                <a:spcPct val="150000"/>
              </a:lnSpc>
              <a:spcBef>
                <a:spcPct val="0"/>
              </a:spcBef>
              <a:spcAft>
                <a:spcPct val="0"/>
              </a:spcAft>
              <a:buFontTx/>
              <a:buChar char="•"/>
            </a:pPr>
            <a:r>
              <a:rPr lang="en-US" altLang="en-US" sz="2600" dirty="0">
                <a:solidFill>
                  <a:schemeClr val="bg1"/>
                </a:solidFill>
                <a:latin typeface="Times New Roman" panose="02020603050405020304" pitchFamily="18" charset="0"/>
                <a:cs typeface="Times New Roman" panose="02020603050405020304" pitchFamily="18" charset="0"/>
              </a:rPr>
              <a:t> Encourages imagination and exploration of materials </a:t>
            </a:r>
          </a:p>
          <a:p>
            <a:pPr lvl="0" eaLnBrk="0" fontAlgn="base" hangingPunct="0">
              <a:lnSpc>
                <a:spcPct val="150000"/>
              </a:lnSpc>
              <a:spcBef>
                <a:spcPct val="0"/>
              </a:spcBef>
              <a:spcAft>
                <a:spcPct val="0"/>
              </a:spcAft>
              <a:buFontTx/>
              <a:buChar char="•"/>
            </a:pPr>
            <a:r>
              <a:rPr lang="en-US" altLang="en-US" sz="2600" dirty="0">
                <a:solidFill>
                  <a:schemeClr val="bg1"/>
                </a:solidFill>
                <a:latin typeface="Times New Roman" panose="02020603050405020304" pitchFamily="18" charset="0"/>
                <a:cs typeface="Times New Roman" panose="02020603050405020304" pitchFamily="18" charset="0"/>
              </a:rPr>
              <a:t> Supports cognitive development through problem-solving and decision-making </a:t>
            </a:r>
          </a:p>
          <a:p>
            <a:pPr lvl="0" eaLnBrk="0" fontAlgn="base" hangingPunct="0">
              <a:lnSpc>
                <a:spcPct val="150000"/>
              </a:lnSpc>
              <a:spcBef>
                <a:spcPct val="0"/>
              </a:spcBef>
              <a:spcAft>
                <a:spcPct val="0"/>
              </a:spcAft>
              <a:buFontTx/>
              <a:buChar char="•"/>
            </a:pPr>
            <a:r>
              <a:rPr lang="en-US" altLang="en-US" sz="2600" dirty="0">
                <a:solidFill>
                  <a:schemeClr val="bg1"/>
                </a:solidFill>
                <a:latin typeface="Times New Roman" panose="02020603050405020304" pitchFamily="18" charset="0"/>
                <a:cs typeface="Times New Roman" panose="02020603050405020304" pitchFamily="18" charset="0"/>
              </a:rPr>
              <a:t> Aligns with approaches such as Reggio Emilia, where children express learning in multiple ways - Emphasizing</a:t>
            </a:r>
            <a:r>
              <a:rPr lang="en-US" sz="2600" dirty="0">
                <a:solidFill>
                  <a:schemeClr val="bg1"/>
                </a:solidFill>
                <a:latin typeface="Times New Roman" panose="02020603050405020304" pitchFamily="18" charset="0"/>
                <a:cs typeface="Times New Roman" panose="02020603050405020304" pitchFamily="18" charset="0"/>
              </a:rPr>
              <a:t> creativity, and exploration using </a:t>
            </a:r>
            <a:r>
              <a:rPr lang="en-US" altLang="en-US" sz="2600" dirty="0">
                <a:solidFill>
                  <a:schemeClr val="bg1"/>
                </a:solidFill>
                <a:latin typeface="Times New Roman" panose="02020603050405020304" pitchFamily="18" charset="0"/>
                <a:cs typeface="Times New Roman" panose="02020603050405020304" pitchFamily="18" charset="0"/>
              </a:rPr>
              <a:t>emotions, and experiences</a:t>
            </a:r>
          </a:p>
          <a:p>
            <a:endParaRPr lang="en-CA" dirty="0"/>
          </a:p>
        </p:txBody>
      </p:sp>
      <p:sp>
        <p:nvSpPr>
          <p:cNvPr id="9" name="Rectangle 1">
            <a:extLst>
              <a:ext uri="{FF2B5EF4-FFF2-40B4-BE49-F238E27FC236}">
                <a16:creationId xmlns:a16="http://schemas.microsoft.com/office/drawing/2014/main" id="{0A1982A6-3537-5020-84CE-75A96E29AD20}"/>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4925131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EC5AFDD-62B1-8E5F-8421-66D81091B1C2}"/>
              </a:ext>
            </a:extLst>
          </p:cNvPr>
          <p:cNvSpPr/>
          <p:nvPr/>
        </p:nvSpPr>
        <p:spPr>
          <a:xfrm flipV="1">
            <a:off x="2357256" y="4878615"/>
            <a:ext cx="6986814" cy="773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7062A0FC-354F-89B0-6BE2-55FC77A1CB8C}"/>
              </a:ext>
            </a:extLst>
          </p:cNvPr>
          <p:cNvSpPr/>
          <p:nvPr/>
        </p:nvSpPr>
        <p:spPr>
          <a:xfrm>
            <a:off x="294627" y="0"/>
            <a:ext cx="1070498" cy="1046233"/>
          </a:xfrm>
          <a:custGeom>
            <a:avLst/>
            <a:gdLst>
              <a:gd name="connsiteX0" fmla="*/ 0 w 1070498"/>
              <a:gd name="connsiteY0" fmla="*/ 0 h 1046233"/>
              <a:gd name="connsiteX1" fmla="*/ 1070498 w 1070498"/>
              <a:gd name="connsiteY1" fmla="*/ 0 h 1046233"/>
              <a:gd name="connsiteX2" fmla="*/ 1070498 w 1070498"/>
              <a:gd name="connsiteY2" fmla="*/ 510984 h 1046233"/>
              <a:gd name="connsiteX3" fmla="*/ 535249 w 1070498"/>
              <a:gd name="connsiteY3" fmla="*/ 1046233 h 1046233"/>
              <a:gd name="connsiteX4" fmla="*/ 0 w 1070498"/>
              <a:gd name="connsiteY4" fmla="*/ 510984 h 1046233"/>
              <a:gd name="connsiteX5" fmla="*/ 0 w 1070498"/>
              <a:gd name="connsiteY5" fmla="*/ 0 h 104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98" h="1046233">
                <a:moveTo>
                  <a:pt x="0" y="0"/>
                </a:moveTo>
                <a:lnTo>
                  <a:pt x="1070498" y="0"/>
                </a:lnTo>
                <a:lnTo>
                  <a:pt x="1070498" y="510984"/>
                </a:lnTo>
                <a:cubicBezTo>
                  <a:pt x="1070498" y="806594"/>
                  <a:pt x="830859" y="1046233"/>
                  <a:pt x="535249" y="1046233"/>
                </a:cubicBezTo>
                <a:cubicBezTo>
                  <a:pt x="239639" y="1046233"/>
                  <a:pt x="0" y="806594"/>
                  <a:pt x="0" y="510984"/>
                </a:cubicBez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33" name="TextBox 32">
            <a:extLst>
              <a:ext uri="{FF2B5EF4-FFF2-40B4-BE49-F238E27FC236}">
                <a16:creationId xmlns:a16="http://schemas.microsoft.com/office/drawing/2014/main" id="{768FE4F5-DDAF-1B3A-8042-81875B389183}"/>
              </a:ext>
            </a:extLst>
          </p:cNvPr>
          <p:cNvSpPr txBox="1"/>
          <p:nvPr/>
        </p:nvSpPr>
        <p:spPr>
          <a:xfrm>
            <a:off x="1451759" y="184666"/>
            <a:ext cx="10120206" cy="707886"/>
          </a:xfrm>
          <a:prstGeom prst="rect">
            <a:avLst/>
          </a:prstGeom>
          <a:noFill/>
        </p:spPr>
        <p:txBody>
          <a:bodyPr wrap="square">
            <a:spAutoFit/>
          </a:bodyPr>
          <a:lstStyle/>
          <a:p>
            <a:pPr algn="ctr"/>
            <a:r>
              <a:rPr lang="en-IN" sz="4000" b="1" dirty="0">
                <a:solidFill>
                  <a:schemeClr val="accent1"/>
                </a:solidFill>
                <a:latin typeface="Montserrat" pitchFamily="2" charset="0"/>
              </a:rPr>
              <a:t>Drama, Music &amp; Movement for Play</a:t>
            </a:r>
          </a:p>
        </p:txBody>
      </p:sp>
      <p:grpSp>
        <p:nvGrpSpPr>
          <p:cNvPr id="25" name="Group 24">
            <a:extLst>
              <a:ext uri="{FF2B5EF4-FFF2-40B4-BE49-F238E27FC236}">
                <a16:creationId xmlns:a16="http://schemas.microsoft.com/office/drawing/2014/main" id="{3CFAE17C-D2F3-8183-1CE2-1808AF851A72}"/>
              </a:ext>
            </a:extLst>
          </p:cNvPr>
          <p:cNvGrpSpPr/>
          <p:nvPr/>
        </p:nvGrpSpPr>
        <p:grpSpPr>
          <a:xfrm>
            <a:off x="294627" y="4283243"/>
            <a:ext cx="11687625" cy="2406316"/>
            <a:chOff x="294627" y="2795497"/>
            <a:chExt cx="11687625" cy="3847797"/>
          </a:xfrm>
        </p:grpSpPr>
        <p:pic>
          <p:nvPicPr>
            <p:cNvPr id="22" name="Picture 21" descr="Child in playground, climbing steps of outdoor slide">
              <a:extLst>
                <a:ext uri="{FF2B5EF4-FFF2-40B4-BE49-F238E27FC236}">
                  <a16:creationId xmlns:a16="http://schemas.microsoft.com/office/drawing/2014/main" id="{DD853220-A4FB-41B1-6A1F-7E95CC58123A}"/>
                </a:ext>
              </a:extLst>
            </p:cNvPr>
            <p:cNvPicPr>
              <a:picLocks noChangeAspect="1"/>
            </p:cNvPicPr>
            <p:nvPr/>
          </p:nvPicPr>
          <p:blipFill>
            <a:blip r:embed="rId2">
              <a:extLst>
                <a:ext uri="{28A0092B-C50C-407E-A947-70E740481C1C}">
                  <a14:useLocalDpi xmlns:a14="http://schemas.microsoft.com/office/drawing/2010/main" val="0"/>
                </a:ext>
              </a:extLst>
            </a:blip>
            <a:srcRect l="10995" r="10995"/>
            <a:stretch/>
          </p:blipFill>
          <p:spPr>
            <a:xfrm>
              <a:off x="294627" y="2795499"/>
              <a:ext cx="2815770" cy="3847794"/>
            </a:xfrm>
            <a:prstGeom prst="roundRect">
              <a:avLst>
                <a:gd name="adj" fmla="val 6181"/>
              </a:avLst>
            </a:prstGeom>
            <a:ln>
              <a:noFill/>
            </a:ln>
            <a:effectLst>
              <a:outerShdw blurRad="63500" sx="102000" sy="102000" algn="ctr" rotWithShape="0">
                <a:prstClr val="black">
                  <a:alpha val="10000"/>
                </a:prstClr>
              </a:outerShdw>
            </a:effectLst>
          </p:spPr>
        </p:pic>
        <p:grpSp>
          <p:nvGrpSpPr>
            <p:cNvPr id="4" name="Group 3">
              <a:extLst>
                <a:ext uri="{FF2B5EF4-FFF2-40B4-BE49-F238E27FC236}">
                  <a16:creationId xmlns:a16="http://schemas.microsoft.com/office/drawing/2014/main" id="{FBB6DD62-3B2D-8840-90E5-8D84E6D2ECF8}"/>
                </a:ext>
              </a:extLst>
            </p:cNvPr>
            <p:cNvGrpSpPr/>
            <p:nvPr/>
          </p:nvGrpSpPr>
          <p:grpSpPr>
            <a:xfrm>
              <a:off x="3251912" y="2795497"/>
              <a:ext cx="2815770" cy="3847797"/>
              <a:chOff x="3209473" y="2185321"/>
              <a:chExt cx="2815770" cy="3847797"/>
            </a:xfrm>
          </p:grpSpPr>
          <p:sp>
            <p:nvSpPr>
              <p:cNvPr id="15" name="Rectangle: Rounded Corners 14">
                <a:extLst>
                  <a:ext uri="{FF2B5EF4-FFF2-40B4-BE49-F238E27FC236}">
                    <a16:creationId xmlns:a16="http://schemas.microsoft.com/office/drawing/2014/main" id="{BF89FCD6-7217-05EA-1138-03D450C47DEA}"/>
                  </a:ext>
                </a:extLst>
              </p:cNvPr>
              <p:cNvSpPr/>
              <p:nvPr/>
            </p:nvSpPr>
            <p:spPr>
              <a:xfrm>
                <a:off x="3209473" y="2185322"/>
                <a:ext cx="2815770" cy="3847796"/>
              </a:xfrm>
              <a:prstGeom prst="roundRect">
                <a:avLst>
                  <a:gd name="adj" fmla="val 4296"/>
                </a:avLst>
              </a:prstGeom>
              <a:solidFill>
                <a:schemeClr val="bg1"/>
              </a:solidFill>
              <a:ln>
                <a:noFill/>
              </a:ln>
              <a:effectLst>
                <a:outerShdw blurRad="114300" sx="102000" sy="102000" algn="ctr" rotWithShape="0">
                  <a:prstClr val="black">
                    <a:alpha val="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6" name="Picture 15" descr="Child playing ukulele">
                <a:extLst>
                  <a:ext uri="{FF2B5EF4-FFF2-40B4-BE49-F238E27FC236}">
                    <a16:creationId xmlns:a16="http://schemas.microsoft.com/office/drawing/2014/main" id="{7A61882C-98FB-96E7-EDF4-8536E5520160}"/>
                  </a:ext>
                </a:extLst>
              </p:cNvPr>
              <p:cNvPicPr>
                <a:picLocks noChangeAspect="1"/>
              </p:cNvPicPr>
              <p:nvPr/>
            </p:nvPicPr>
            <p:blipFill>
              <a:blip r:embed="rId3">
                <a:extLst>
                  <a:ext uri="{28A0092B-C50C-407E-A947-70E740481C1C}">
                    <a14:useLocalDpi xmlns:a14="http://schemas.microsoft.com/office/drawing/2010/main" val="0"/>
                  </a:ext>
                </a:extLst>
              </a:blip>
              <a:srcRect l="10995" r="10995"/>
              <a:stretch/>
            </p:blipFill>
            <p:spPr>
              <a:xfrm>
                <a:off x="3209473" y="2185321"/>
                <a:ext cx="2815770" cy="3847794"/>
              </a:xfrm>
              <a:prstGeom prst="roundRect">
                <a:avLst>
                  <a:gd name="adj" fmla="val 6350"/>
                </a:avLst>
              </a:prstGeom>
              <a:ln>
                <a:noFill/>
              </a:ln>
              <a:effectLst>
                <a:outerShdw blurRad="63500" sx="102000" sy="102000" algn="ctr" rotWithShape="0">
                  <a:prstClr val="black">
                    <a:alpha val="10000"/>
                  </a:prstClr>
                </a:outerShdw>
              </a:effectLst>
            </p:spPr>
          </p:pic>
        </p:grpSp>
        <p:grpSp>
          <p:nvGrpSpPr>
            <p:cNvPr id="5" name="Group 4">
              <a:extLst>
                <a:ext uri="{FF2B5EF4-FFF2-40B4-BE49-F238E27FC236}">
                  <a16:creationId xmlns:a16="http://schemas.microsoft.com/office/drawing/2014/main" id="{134E98B6-1B5F-4134-C7F2-653CDDA660F3}"/>
                </a:ext>
              </a:extLst>
            </p:cNvPr>
            <p:cNvGrpSpPr/>
            <p:nvPr/>
          </p:nvGrpSpPr>
          <p:grpSpPr>
            <a:xfrm>
              <a:off x="6209197" y="2795498"/>
              <a:ext cx="2815770" cy="3847796"/>
              <a:chOff x="6166758" y="2185322"/>
              <a:chExt cx="2815770" cy="3847796"/>
            </a:xfrm>
          </p:grpSpPr>
          <p:sp>
            <p:nvSpPr>
              <p:cNvPr id="11" name="Rectangle: Rounded Corners 10">
                <a:extLst>
                  <a:ext uri="{FF2B5EF4-FFF2-40B4-BE49-F238E27FC236}">
                    <a16:creationId xmlns:a16="http://schemas.microsoft.com/office/drawing/2014/main" id="{AC193F88-B0C0-9985-54FF-835848749031}"/>
                  </a:ext>
                </a:extLst>
              </p:cNvPr>
              <p:cNvSpPr/>
              <p:nvPr/>
            </p:nvSpPr>
            <p:spPr>
              <a:xfrm>
                <a:off x="6166758" y="2185322"/>
                <a:ext cx="2815770" cy="3847796"/>
              </a:xfrm>
              <a:prstGeom prst="roundRect">
                <a:avLst>
                  <a:gd name="adj" fmla="val 4296"/>
                </a:avLst>
              </a:prstGeom>
              <a:solidFill>
                <a:schemeClr val="bg1"/>
              </a:solidFill>
              <a:ln>
                <a:noFill/>
              </a:ln>
              <a:effectLst>
                <a:outerShdw blurRad="114300" sx="102000" sy="102000" algn="ctr" rotWithShape="0">
                  <a:prstClr val="black">
                    <a:alpha val="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Picture 11" descr="Children playing with Halloween toys">
                <a:extLst>
                  <a:ext uri="{FF2B5EF4-FFF2-40B4-BE49-F238E27FC236}">
                    <a16:creationId xmlns:a16="http://schemas.microsoft.com/office/drawing/2014/main" id="{ECC70512-4D71-A048-DAFF-26233FE65987}"/>
                  </a:ext>
                </a:extLst>
              </p:cNvPr>
              <p:cNvPicPr>
                <a:picLocks noChangeAspect="1"/>
              </p:cNvPicPr>
              <p:nvPr/>
            </p:nvPicPr>
            <p:blipFill>
              <a:blip r:embed="rId4">
                <a:extLst>
                  <a:ext uri="{28A0092B-C50C-407E-A947-70E740481C1C}">
                    <a14:useLocalDpi xmlns:a14="http://schemas.microsoft.com/office/drawing/2010/main" val="0"/>
                  </a:ext>
                </a:extLst>
              </a:blip>
              <a:srcRect l="10975" r="10975"/>
              <a:stretch/>
            </p:blipFill>
            <p:spPr>
              <a:xfrm>
                <a:off x="6166758" y="2185322"/>
                <a:ext cx="2815770" cy="3847793"/>
              </a:xfrm>
              <a:prstGeom prst="roundRect">
                <a:avLst>
                  <a:gd name="adj" fmla="val 5504"/>
                </a:avLst>
              </a:prstGeom>
              <a:ln>
                <a:noFill/>
              </a:ln>
              <a:effectLst>
                <a:outerShdw blurRad="63500" sx="102000" sy="102000" algn="ctr" rotWithShape="0">
                  <a:prstClr val="black">
                    <a:alpha val="10000"/>
                  </a:prstClr>
                </a:outerShdw>
              </a:effectLst>
            </p:spPr>
          </p:pic>
        </p:grpSp>
        <p:grpSp>
          <p:nvGrpSpPr>
            <p:cNvPr id="6" name="Group 5">
              <a:extLst>
                <a:ext uri="{FF2B5EF4-FFF2-40B4-BE49-F238E27FC236}">
                  <a16:creationId xmlns:a16="http://schemas.microsoft.com/office/drawing/2014/main" id="{AC4D59E4-1D72-E4BB-73A1-11871A56DAD0}"/>
                </a:ext>
              </a:extLst>
            </p:cNvPr>
            <p:cNvGrpSpPr/>
            <p:nvPr/>
          </p:nvGrpSpPr>
          <p:grpSpPr>
            <a:xfrm>
              <a:off x="9166482" y="2795498"/>
              <a:ext cx="2815770" cy="3847796"/>
              <a:chOff x="9124043" y="2185322"/>
              <a:chExt cx="2815770" cy="3847796"/>
            </a:xfrm>
          </p:grpSpPr>
          <p:sp>
            <p:nvSpPr>
              <p:cNvPr id="7" name="Rectangle: Rounded Corners 6">
                <a:extLst>
                  <a:ext uri="{FF2B5EF4-FFF2-40B4-BE49-F238E27FC236}">
                    <a16:creationId xmlns:a16="http://schemas.microsoft.com/office/drawing/2014/main" id="{94E983E1-1A30-66D7-A41C-392C0131F8BC}"/>
                  </a:ext>
                </a:extLst>
              </p:cNvPr>
              <p:cNvSpPr/>
              <p:nvPr/>
            </p:nvSpPr>
            <p:spPr>
              <a:xfrm>
                <a:off x="9124043" y="2185322"/>
                <a:ext cx="2815770" cy="3847796"/>
              </a:xfrm>
              <a:prstGeom prst="roundRect">
                <a:avLst>
                  <a:gd name="adj" fmla="val 4296"/>
                </a:avLst>
              </a:prstGeom>
              <a:solidFill>
                <a:schemeClr val="bg1"/>
              </a:solidFill>
              <a:ln>
                <a:noFill/>
              </a:ln>
              <a:effectLst>
                <a:outerShdw blurRad="114300" sx="102000" sy="102000" algn="ctr" rotWithShape="0">
                  <a:prstClr val="black">
                    <a:alpha val="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descr="Child dressed as astronaut">
                <a:extLst>
                  <a:ext uri="{FF2B5EF4-FFF2-40B4-BE49-F238E27FC236}">
                    <a16:creationId xmlns:a16="http://schemas.microsoft.com/office/drawing/2014/main" id="{9DEF6446-07D4-69D0-4C7A-91F271A869D3}"/>
                  </a:ext>
                </a:extLst>
              </p:cNvPr>
              <p:cNvPicPr>
                <a:picLocks noChangeAspect="1"/>
              </p:cNvPicPr>
              <p:nvPr/>
            </p:nvPicPr>
            <p:blipFill>
              <a:blip r:embed="rId5">
                <a:extLst>
                  <a:ext uri="{28A0092B-C50C-407E-A947-70E740481C1C}">
                    <a14:useLocalDpi xmlns:a14="http://schemas.microsoft.com/office/drawing/2010/main" val="0"/>
                  </a:ext>
                </a:extLst>
              </a:blip>
              <a:srcRect l="10995" r="10995"/>
              <a:stretch/>
            </p:blipFill>
            <p:spPr>
              <a:xfrm>
                <a:off x="9124043" y="2185322"/>
                <a:ext cx="2815770" cy="3847793"/>
              </a:xfrm>
              <a:prstGeom prst="roundRect">
                <a:avLst>
                  <a:gd name="adj" fmla="val 6265"/>
                </a:avLst>
              </a:prstGeom>
              <a:ln>
                <a:noFill/>
              </a:ln>
              <a:effectLst>
                <a:outerShdw blurRad="63500" sx="102000" sy="102000" algn="ctr" rotWithShape="0">
                  <a:prstClr val="black">
                    <a:alpha val="10000"/>
                  </a:prstClr>
                </a:outerShdw>
              </a:effectLst>
            </p:spPr>
          </p:pic>
        </p:grpSp>
      </p:grpSp>
      <p:sp>
        <p:nvSpPr>
          <p:cNvPr id="20" name="Rectangle 1">
            <a:extLst>
              <a:ext uri="{FF2B5EF4-FFF2-40B4-BE49-F238E27FC236}">
                <a16:creationId xmlns:a16="http://schemas.microsoft.com/office/drawing/2014/main" id="{CF7BE459-2E09-6222-5EFF-7B356ED73766}"/>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6" name="TextBox 18">
            <a:extLst>
              <a:ext uri="{FF2B5EF4-FFF2-40B4-BE49-F238E27FC236}">
                <a16:creationId xmlns:a16="http://schemas.microsoft.com/office/drawing/2014/main" id="{12E1D571-4520-3155-93C6-2545DF132FA8}"/>
              </a:ext>
            </a:extLst>
          </p:cNvPr>
          <p:cNvGraphicFramePr/>
          <p:nvPr>
            <p:extLst>
              <p:ext uri="{D42A27DB-BD31-4B8C-83A1-F6EECF244321}">
                <p14:modId xmlns:p14="http://schemas.microsoft.com/office/powerpoint/2010/main" val="1744852308"/>
              </p:ext>
            </p:extLst>
          </p:nvPr>
        </p:nvGraphicFramePr>
        <p:xfrm>
          <a:off x="588511" y="847021"/>
          <a:ext cx="11070089" cy="34554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6831965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EAAC349D-AEB2-589A-FD5A-5B32FD7874A1}"/>
              </a:ext>
            </a:extLst>
          </p:cNvPr>
          <p:cNvSpPr/>
          <p:nvPr/>
        </p:nvSpPr>
        <p:spPr>
          <a:xfrm>
            <a:off x="7382325" y="4633268"/>
            <a:ext cx="4449462" cy="2224732"/>
          </a:xfrm>
          <a:custGeom>
            <a:avLst/>
            <a:gdLst>
              <a:gd name="connsiteX0" fmla="*/ 2400300 w 4800600"/>
              <a:gd name="connsiteY0" fmla="*/ 0 h 2400300"/>
              <a:gd name="connsiteX1" fmla="*/ 4800600 w 4800600"/>
              <a:gd name="connsiteY1" fmla="*/ 2400300 h 2400300"/>
              <a:gd name="connsiteX2" fmla="*/ 0 w 4800600"/>
              <a:gd name="connsiteY2" fmla="*/ 2400300 h 2400300"/>
              <a:gd name="connsiteX3" fmla="*/ 2400300 w 4800600"/>
              <a:gd name="connsiteY3" fmla="*/ 0 h 2400300"/>
            </a:gdLst>
            <a:ahLst/>
            <a:cxnLst>
              <a:cxn ang="0">
                <a:pos x="connsiteX0" y="connsiteY0"/>
              </a:cxn>
              <a:cxn ang="0">
                <a:pos x="connsiteX1" y="connsiteY1"/>
              </a:cxn>
              <a:cxn ang="0">
                <a:pos x="connsiteX2" y="connsiteY2"/>
              </a:cxn>
              <a:cxn ang="0">
                <a:pos x="connsiteX3" y="connsiteY3"/>
              </a:cxn>
            </a:cxnLst>
            <a:rect l="l" t="t" r="r" b="b"/>
            <a:pathLst>
              <a:path w="4800600" h="2400300">
                <a:moveTo>
                  <a:pt x="2400300" y="0"/>
                </a:moveTo>
                <a:cubicBezTo>
                  <a:pt x="3725949" y="0"/>
                  <a:pt x="4800600" y="1074651"/>
                  <a:pt x="4800600" y="2400300"/>
                </a:cubicBezTo>
                <a:lnTo>
                  <a:pt x="0" y="2400300"/>
                </a:lnTo>
                <a:cubicBezTo>
                  <a:pt x="0" y="1074651"/>
                  <a:pt x="1074651" y="0"/>
                  <a:pt x="2400300"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6" name="Freeform: Shape 5">
            <a:extLst>
              <a:ext uri="{FF2B5EF4-FFF2-40B4-BE49-F238E27FC236}">
                <a16:creationId xmlns:a16="http://schemas.microsoft.com/office/drawing/2014/main" id="{70CEE87A-D5CD-6FE4-9535-C7732F72E174}"/>
              </a:ext>
            </a:extLst>
          </p:cNvPr>
          <p:cNvSpPr/>
          <p:nvPr/>
        </p:nvSpPr>
        <p:spPr>
          <a:xfrm>
            <a:off x="5810250" y="0"/>
            <a:ext cx="4419600" cy="2209800"/>
          </a:xfrm>
          <a:custGeom>
            <a:avLst/>
            <a:gdLst>
              <a:gd name="connsiteX0" fmla="*/ 0 w 4419600"/>
              <a:gd name="connsiteY0" fmla="*/ 0 h 2209800"/>
              <a:gd name="connsiteX1" fmla="*/ 465251 w 4419600"/>
              <a:gd name="connsiteY1" fmla="*/ 0 h 2209800"/>
              <a:gd name="connsiteX2" fmla="*/ 2209800 w 4419600"/>
              <a:gd name="connsiteY2" fmla="*/ 1744549 h 2209800"/>
              <a:gd name="connsiteX3" fmla="*/ 3954349 w 4419600"/>
              <a:gd name="connsiteY3" fmla="*/ 0 h 2209800"/>
              <a:gd name="connsiteX4" fmla="*/ 4419600 w 4419600"/>
              <a:gd name="connsiteY4" fmla="*/ 0 h 2209800"/>
              <a:gd name="connsiteX5" fmla="*/ 2209800 w 4419600"/>
              <a:gd name="connsiteY5" fmla="*/ 2209800 h 2209800"/>
              <a:gd name="connsiteX6" fmla="*/ 0 w 4419600"/>
              <a:gd name="connsiteY6"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9600" h="2209800">
                <a:moveTo>
                  <a:pt x="0" y="0"/>
                </a:moveTo>
                <a:lnTo>
                  <a:pt x="465251" y="0"/>
                </a:lnTo>
                <a:cubicBezTo>
                  <a:pt x="465251" y="963488"/>
                  <a:pt x="1246312" y="1744549"/>
                  <a:pt x="2209800" y="1744549"/>
                </a:cubicBezTo>
                <a:cubicBezTo>
                  <a:pt x="3173288" y="1744549"/>
                  <a:pt x="3954349" y="963488"/>
                  <a:pt x="3954349" y="0"/>
                </a:cubicBezTo>
                <a:lnTo>
                  <a:pt x="4419600" y="0"/>
                </a:lnTo>
                <a:cubicBezTo>
                  <a:pt x="4419600" y="1220439"/>
                  <a:pt x="3430239" y="2209800"/>
                  <a:pt x="2209800" y="2209800"/>
                </a:cubicBezTo>
                <a:cubicBezTo>
                  <a:pt x="989361" y="2209800"/>
                  <a:pt x="0" y="1220439"/>
                  <a:pt x="0" y="0"/>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4" name="Freeform: Shape 3">
            <a:extLst>
              <a:ext uri="{FF2B5EF4-FFF2-40B4-BE49-F238E27FC236}">
                <a16:creationId xmlns:a16="http://schemas.microsoft.com/office/drawing/2014/main" id="{5F34A38D-FD33-F6E7-BC86-7D324CC4517F}"/>
              </a:ext>
            </a:extLst>
          </p:cNvPr>
          <p:cNvSpPr/>
          <p:nvPr/>
        </p:nvSpPr>
        <p:spPr>
          <a:xfrm>
            <a:off x="294627" y="0"/>
            <a:ext cx="1070498" cy="1046233"/>
          </a:xfrm>
          <a:custGeom>
            <a:avLst/>
            <a:gdLst>
              <a:gd name="connsiteX0" fmla="*/ 0 w 1070498"/>
              <a:gd name="connsiteY0" fmla="*/ 0 h 1046233"/>
              <a:gd name="connsiteX1" fmla="*/ 1070498 w 1070498"/>
              <a:gd name="connsiteY1" fmla="*/ 0 h 1046233"/>
              <a:gd name="connsiteX2" fmla="*/ 1070498 w 1070498"/>
              <a:gd name="connsiteY2" fmla="*/ 510984 h 1046233"/>
              <a:gd name="connsiteX3" fmla="*/ 535249 w 1070498"/>
              <a:gd name="connsiteY3" fmla="*/ 1046233 h 1046233"/>
              <a:gd name="connsiteX4" fmla="*/ 0 w 1070498"/>
              <a:gd name="connsiteY4" fmla="*/ 510984 h 1046233"/>
              <a:gd name="connsiteX5" fmla="*/ 0 w 1070498"/>
              <a:gd name="connsiteY5" fmla="*/ 0 h 104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98" h="1046233">
                <a:moveTo>
                  <a:pt x="0" y="0"/>
                </a:moveTo>
                <a:lnTo>
                  <a:pt x="1070498" y="0"/>
                </a:lnTo>
                <a:lnTo>
                  <a:pt x="1070498" y="510984"/>
                </a:lnTo>
                <a:cubicBezTo>
                  <a:pt x="1070498" y="806594"/>
                  <a:pt x="830859" y="1046233"/>
                  <a:pt x="535249" y="1046233"/>
                </a:cubicBezTo>
                <a:cubicBezTo>
                  <a:pt x="239639" y="1046233"/>
                  <a:pt x="0" y="806594"/>
                  <a:pt x="0" y="510984"/>
                </a:cubicBez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 name="TextBox 1">
            <a:extLst>
              <a:ext uri="{FF2B5EF4-FFF2-40B4-BE49-F238E27FC236}">
                <a16:creationId xmlns:a16="http://schemas.microsoft.com/office/drawing/2014/main" id="{5BE7F3EC-A3CE-7716-87DF-4900299CD6D1}"/>
              </a:ext>
            </a:extLst>
          </p:cNvPr>
          <p:cNvSpPr txBox="1"/>
          <p:nvPr/>
        </p:nvSpPr>
        <p:spPr>
          <a:xfrm>
            <a:off x="1398467" y="43029"/>
            <a:ext cx="6187795" cy="1323439"/>
          </a:xfrm>
          <a:prstGeom prst="rect">
            <a:avLst/>
          </a:prstGeom>
          <a:noFill/>
        </p:spPr>
        <p:txBody>
          <a:bodyPr wrap="square">
            <a:spAutoFit/>
          </a:bodyPr>
          <a:lstStyle/>
          <a:p>
            <a:r>
              <a:rPr lang="en-IN" sz="4000" b="1" i="0" dirty="0">
                <a:solidFill>
                  <a:schemeClr val="accent1"/>
                </a:solidFill>
                <a:effectLst/>
                <a:latin typeface="Montserrat" pitchFamily="2" charset="0"/>
              </a:rPr>
              <a:t>Language, Literacy, Math,</a:t>
            </a:r>
            <a:r>
              <a:rPr lang="en-IN" sz="4000" b="1" dirty="0">
                <a:solidFill>
                  <a:schemeClr val="accent2"/>
                </a:solidFill>
                <a:latin typeface="Montserrat" pitchFamily="2" charset="0"/>
              </a:rPr>
              <a:t> Science &amp; Play</a:t>
            </a:r>
          </a:p>
        </p:txBody>
      </p:sp>
      <p:grpSp>
        <p:nvGrpSpPr>
          <p:cNvPr id="34" name="Group 33">
            <a:extLst>
              <a:ext uri="{FF2B5EF4-FFF2-40B4-BE49-F238E27FC236}">
                <a16:creationId xmlns:a16="http://schemas.microsoft.com/office/drawing/2014/main" id="{097A1A74-E88D-ED58-6291-232EF0A9E39D}"/>
              </a:ext>
            </a:extLst>
          </p:cNvPr>
          <p:cNvGrpSpPr/>
          <p:nvPr/>
        </p:nvGrpSpPr>
        <p:grpSpPr>
          <a:xfrm>
            <a:off x="294627" y="1366468"/>
            <a:ext cx="6942287" cy="5755422"/>
            <a:chOff x="421750" y="1187321"/>
            <a:chExt cx="5898989" cy="5755422"/>
          </a:xfrm>
        </p:grpSpPr>
        <p:sp>
          <p:nvSpPr>
            <p:cNvPr id="30" name="TextBox 29">
              <a:extLst>
                <a:ext uri="{FF2B5EF4-FFF2-40B4-BE49-F238E27FC236}">
                  <a16:creationId xmlns:a16="http://schemas.microsoft.com/office/drawing/2014/main" id="{9B997925-7B1F-E3B5-4D30-1A58467FA491}"/>
                </a:ext>
              </a:extLst>
            </p:cNvPr>
            <p:cNvSpPr txBox="1"/>
            <p:nvPr/>
          </p:nvSpPr>
          <p:spPr>
            <a:xfrm>
              <a:off x="928175" y="3695700"/>
              <a:ext cx="431528" cy="369332"/>
            </a:xfrm>
            <a:prstGeom prst="rect">
              <a:avLst/>
            </a:prstGeom>
            <a:noFill/>
          </p:spPr>
          <p:txBody>
            <a:bodyPr wrap="none" rtlCol="0">
              <a:spAutoFit/>
            </a:bodyPr>
            <a:lstStyle/>
            <a:p>
              <a:pPr algn="ctr"/>
              <a:r>
                <a:rPr lang="en-US" b="1">
                  <a:solidFill>
                    <a:schemeClr val="bg1"/>
                  </a:solidFill>
                  <a:latin typeface="Montserrat" pitchFamily="2" charset="0"/>
                </a:rPr>
                <a:t>01</a:t>
              </a:r>
              <a:endParaRPr lang="en-IN" b="1">
                <a:solidFill>
                  <a:schemeClr val="bg1"/>
                </a:solidFill>
                <a:latin typeface="Montserrat" pitchFamily="2" charset="0"/>
              </a:endParaRPr>
            </a:p>
          </p:txBody>
        </p:sp>
        <p:sp>
          <p:nvSpPr>
            <p:cNvPr id="9" name="TextBox 8">
              <a:extLst>
                <a:ext uri="{FF2B5EF4-FFF2-40B4-BE49-F238E27FC236}">
                  <a16:creationId xmlns:a16="http://schemas.microsoft.com/office/drawing/2014/main" id="{7D20CB9F-99D3-9946-9307-92CA74CC8A34}"/>
                </a:ext>
              </a:extLst>
            </p:cNvPr>
            <p:cNvSpPr txBox="1"/>
            <p:nvPr/>
          </p:nvSpPr>
          <p:spPr>
            <a:xfrm>
              <a:off x="421750" y="1187321"/>
              <a:ext cx="5898989" cy="5755422"/>
            </a:xfrm>
            <a:prstGeom prst="rect">
              <a:avLst/>
            </a:prstGeom>
            <a:noFill/>
          </p:spPr>
          <p:txBody>
            <a:bodyPr wrap="square">
              <a:spAutoFit/>
            </a:bodyPr>
            <a:lstStyle/>
            <a:p>
              <a:pPr>
                <a:lnSpc>
                  <a:spcPct val="150000"/>
                </a:lnSpc>
                <a:spcAft>
                  <a:spcPts val="600"/>
                </a:spcAft>
              </a:pPr>
              <a:r>
                <a:rPr lang="en-US" altLang="en-US" sz="2600" dirty="0">
                  <a:latin typeface="Times New Roman" panose="02020603050405020304" pitchFamily="18" charset="0"/>
                  <a:cs typeface="Times New Roman" panose="02020603050405020304" pitchFamily="18" charset="0"/>
                </a:rPr>
                <a:t>Play-based learning supports early literacy through conversation, storytelling, and interaction </a:t>
              </a:r>
            </a:p>
            <a:p>
              <a:pPr lvl="0" eaLnBrk="0" fontAlgn="base" hangingPunct="0">
                <a:lnSpc>
                  <a:spcPct val="150000"/>
                </a:lnSpc>
                <a:spcBef>
                  <a:spcPct val="0"/>
                </a:spcBef>
                <a:spcAft>
                  <a:spcPct val="0"/>
                </a:spcAft>
                <a:buFontTx/>
                <a:buChar char="•"/>
              </a:pPr>
              <a:r>
                <a:rPr lang="en-US" altLang="en-US" sz="2600" dirty="0">
                  <a:latin typeface="Times New Roman" panose="02020603050405020304" pitchFamily="18" charset="0"/>
                  <a:cs typeface="Times New Roman" panose="02020603050405020304" pitchFamily="18" charset="0"/>
                </a:rPr>
                <a:t> Develop numeracy skills through counting, sorting, and problem-solving </a:t>
              </a:r>
            </a:p>
            <a:p>
              <a:pPr lvl="0" eaLnBrk="0" fontAlgn="base" hangingPunct="0">
                <a:lnSpc>
                  <a:spcPct val="150000"/>
                </a:lnSpc>
                <a:spcBef>
                  <a:spcPct val="0"/>
                </a:spcBef>
                <a:spcAft>
                  <a:spcPct val="0"/>
                </a:spcAft>
                <a:buFontTx/>
                <a:buChar char="•"/>
              </a:pPr>
              <a:r>
                <a:rPr lang="en-US" altLang="en-US" sz="2600" dirty="0">
                  <a:latin typeface="Times New Roman" panose="02020603050405020304" pitchFamily="18" charset="0"/>
                  <a:cs typeface="Times New Roman" panose="02020603050405020304" pitchFamily="18" charset="0"/>
                </a:rPr>
                <a:t> Encourages inquiry-based learning and scientific thinking </a:t>
              </a:r>
            </a:p>
            <a:p>
              <a:pPr lvl="0" eaLnBrk="0" fontAlgn="base" hangingPunct="0">
                <a:lnSpc>
                  <a:spcPct val="150000"/>
                </a:lnSpc>
                <a:spcBef>
                  <a:spcPct val="0"/>
                </a:spcBef>
                <a:spcAft>
                  <a:spcPct val="0"/>
                </a:spcAft>
                <a:buFontTx/>
                <a:buChar char="•"/>
              </a:pPr>
              <a:r>
                <a:rPr lang="en-US" altLang="en-US" sz="2600" dirty="0">
                  <a:latin typeface="Times New Roman" panose="02020603050405020304" pitchFamily="18" charset="0"/>
                  <a:cs typeface="Times New Roman" panose="02020603050405020304" pitchFamily="18" charset="0"/>
                </a:rPr>
                <a:t> Lev Vygotsky highlights the importance of social interaction in learning - Play provides meaningful, real-world contexts for developing foundation</a:t>
              </a:r>
            </a:p>
            <a:p>
              <a:pPr lvl="0" eaLnBrk="0" fontAlgn="base" hangingPunct="0">
                <a:spcBef>
                  <a:spcPct val="0"/>
                </a:spcBef>
                <a:spcAft>
                  <a:spcPct val="0"/>
                </a:spcAft>
                <a:buFontTx/>
                <a:buChar char="•"/>
              </a:pPr>
              <a:r>
                <a:rPr lang="en-US" sz="1200" b="0" i="0" dirty="0">
                  <a:solidFill>
                    <a:schemeClr val="tx1">
                      <a:lumMod val="75000"/>
                      <a:lumOff val="25000"/>
                    </a:schemeClr>
                  </a:solidFill>
                  <a:effectLst/>
                  <a:latin typeface="Montserrat" pitchFamily="2" charset="0"/>
                </a:rPr>
                <a:t>.</a:t>
              </a:r>
              <a:endParaRPr lang="en-IN" sz="1200" dirty="0">
                <a:solidFill>
                  <a:schemeClr val="tx1">
                    <a:lumMod val="75000"/>
                    <a:lumOff val="25000"/>
                  </a:schemeClr>
                </a:solidFill>
                <a:latin typeface="Montserrat" pitchFamily="2" charset="0"/>
              </a:endParaRPr>
            </a:p>
          </p:txBody>
        </p:sp>
      </p:grpSp>
      <p:pic>
        <p:nvPicPr>
          <p:cNvPr id="7" name="Picture 6" descr="Young multiracial friends">
            <a:extLst>
              <a:ext uri="{FF2B5EF4-FFF2-40B4-BE49-F238E27FC236}">
                <a16:creationId xmlns:a16="http://schemas.microsoft.com/office/drawing/2014/main" id="{A2ED7986-1704-472E-7D52-585C5F1D2CE3}"/>
              </a:ext>
            </a:extLst>
          </p:cNvPr>
          <p:cNvPicPr>
            <a:picLocks noChangeAspect="1"/>
          </p:cNvPicPr>
          <p:nvPr/>
        </p:nvPicPr>
        <p:blipFill>
          <a:blip r:embed="rId2">
            <a:extLst>
              <a:ext uri="{28A0092B-C50C-407E-A947-70E740481C1C}">
                <a14:useLocalDpi xmlns:a14="http://schemas.microsoft.com/office/drawing/2010/main" val="0"/>
              </a:ext>
            </a:extLst>
          </a:blip>
          <a:srcRect l="16671" r="16671"/>
          <a:stretch/>
        </p:blipFill>
        <p:spPr>
          <a:xfrm>
            <a:off x="6953248" y="819146"/>
            <a:ext cx="4533904" cy="4533904"/>
          </a:xfrm>
          <a:custGeom>
            <a:avLst/>
            <a:gdLst>
              <a:gd name="connsiteX0" fmla="*/ 1428750 w 2857500"/>
              <a:gd name="connsiteY0" fmla="*/ 0 h 2857500"/>
              <a:gd name="connsiteX1" fmla="*/ 2857500 w 2857500"/>
              <a:gd name="connsiteY1" fmla="*/ 1428750 h 2857500"/>
              <a:gd name="connsiteX2" fmla="*/ 1428750 w 2857500"/>
              <a:gd name="connsiteY2" fmla="*/ 2857500 h 2857500"/>
              <a:gd name="connsiteX3" fmla="*/ 0 w 2857500"/>
              <a:gd name="connsiteY3" fmla="*/ 1428750 h 2857500"/>
              <a:gd name="connsiteX4" fmla="*/ 1428750 w 2857500"/>
              <a:gd name="connsiteY4" fmla="*/ 0 h 285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2857500">
                <a:moveTo>
                  <a:pt x="1428750" y="0"/>
                </a:moveTo>
                <a:cubicBezTo>
                  <a:pt x="2217827" y="0"/>
                  <a:pt x="2857500" y="639673"/>
                  <a:pt x="2857500" y="1428750"/>
                </a:cubicBezTo>
                <a:cubicBezTo>
                  <a:pt x="2857500" y="2217827"/>
                  <a:pt x="2217827" y="2857500"/>
                  <a:pt x="1428750" y="2857500"/>
                </a:cubicBezTo>
                <a:cubicBezTo>
                  <a:pt x="639673" y="2857500"/>
                  <a:pt x="0" y="2217827"/>
                  <a:pt x="0" y="1428750"/>
                </a:cubicBezTo>
                <a:cubicBezTo>
                  <a:pt x="0" y="639673"/>
                  <a:pt x="639673" y="0"/>
                  <a:pt x="1428750" y="0"/>
                </a:cubicBezTo>
                <a:close/>
              </a:path>
            </a:pathLst>
          </a:custGeom>
          <a:ln w="38100">
            <a:solidFill>
              <a:schemeClr val="bg1"/>
            </a:solidFill>
          </a:ln>
          <a:effectLst>
            <a:outerShdw blurRad="127000" sx="102000" sy="102000" algn="ctr" rotWithShape="0">
              <a:prstClr val="black">
                <a:alpha val="15000"/>
              </a:prstClr>
            </a:outerShdw>
          </a:effectLst>
        </p:spPr>
      </p:pic>
      <p:sp>
        <p:nvSpPr>
          <p:cNvPr id="8" name="Rectangle 1">
            <a:extLst>
              <a:ext uri="{FF2B5EF4-FFF2-40B4-BE49-F238E27FC236}">
                <a16:creationId xmlns:a16="http://schemas.microsoft.com/office/drawing/2014/main" id="{57C88A52-5340-63C2-8D08-776F2E03E470}"/>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1633824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C3FCA4B-9F72-E97E-6C31-D291C739C957}"/>
              </a:ext>
            </a:extLst>
          </p:cNvPr>
          <p:cNvSpPr/>
          <p:nvPr/>
        </p:nvSpPr>
        <p:spPr>
          <a:xfrm>
            <a:off x="0" y="0"/>
            <a:ext cx="12192000" cy="5933299"/>
          </a:xfrm>
          <a:custGeom>
            <a:avLst/>
            <a:gdLst>
              <a:gd name="connsiteX0" fmla="*/ 0 w 12260825"/>
              <a:gd name="connsiteY0" fmla="*/ 0 h 5933299"/>
              <a:gd name="connsiteX1" fmla="*/ 12260825 w 12260825"/>
              <a:gd name="connsiteY1" fmla="*/ 0 h 5933299"/>
              <a:gd name="connsiteX2" fmla="*/ 12260825 w 12260825"/>
              <a:gd name="connsiteY2" fmla="*/ 2398480 h 5933299"/>
              <a:gd name="connsiteX3" fmla="*/ 12182686 w 12260825"/>
              <a:gd name="connsiteY3" fmla="*/ 2534377 h 5933299"/>
              <a:gd name="connsiteX4" fmla="*/ 6145161 w 12260825"/>
              <a:gd name="connsiteY4" fmla="*/ 5933299 h 5933299"/>
              <a:gd name="connsiteX5" fmla="*/ 107636 w 12260825"/>
              <a:gd name="connsiteY5" fmla="*/ 2534377 h 5933299"/>
              <a:gd name="connsiteX6" fmla="*/ 0 w 12260825"/>
              <a:gd name="connsiteY6" fmla="*/ 2347180 h 5933299"/>
              <a:gd name="connsiteX7" fmla="*/ 0 w 12260825"/>
              <a:gd name="connsiteY7" fmla="*/ 0 h 59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60825" h="5933299">
                <a:moveTo>
                  <a:pt x="0" y="0"/>
                </a:moveTo>
                <a:lnTo>
                  <a:pt x="12260825" y="0"/>
                </a:lnTo>
                <a:lnTo>
                  <a:pt x="12260825" y="2398480"/>
                </a:lnTo>
                <a:lnTo>
                  <a:pt x="12182686" y="2534377"/>
                </a:lnTo>
                <a:cubicBezTo>
                  <a:pt x="10944529" y="4572111"/>
                  <a:pt x="8703806" y="5933299"/>
                  <a:pt x="6145161" y="5933299"/>
                </a:cubicBezTo>
                <a:cubicBezTo>
                  <a:pt x="3586516" y="5933299"/>
                  <a:pt x="1345793" y="4572111"/>
                  <a:pt x="107636" y="2534377"/>
                </a:cubicBezTo>
                <a:lnTo>
                  <a:pt x="0" y="234718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0" name="Freeform: Shape 19">
            <a:extLst>
              <a:ext uri="{FF2B5EF4-FFF2-40B4-BE49-F238E27FC236}">
                <a16:creationId xmlns:a16="http://schemas.microsoft.com/office/drawing/2014/main" id="{B92047C1-1794-938B-E550-5192CBCADFFC}"/>
              </a:ext>
            </a:extLst>
          </p:cNvPr>
          <p:cNvSpPr/>
          <p:nvPr/>
        </p:nvSpPr>
        <p:spPr>
          <a:xfrm>
            <a:off x="10756899" y="-16574"/>
            <a:ext cx="1070498" cy="1046233"/>
          </a:xfrm>
          <a:custGeom>
            <a:avLst/>
            <a:gdLst>
              <a:gd name="connsiteX0" fmla="*/ 0 w 1070498"/>
              <a:gd name="connsiteY0" fmla="*/ 0 h 1046233"/>
              <a:gd name="connsiteX1" fmla="*/ 1070498 w 1070498"/>
              <a:gd name="connsiteY1" fmla="*/ 0 h 1046233"/>
              <a:gd name="connsiteX2" fmla="*/ 1070498 w 1070498"/>
              <a:gd name="connsiteY2" fmla="*/ 510984 h 1046233"/>
              <a:gd name="connsiteX3" fmla="*/ 535249 w 1070498"/>
              <a:gd name="connsiteY3" fmla="*/ 1046233 h 1046233"/>
              <a:gd name="connsiteX4" fmla="*/ 0 w 1070498"/>
              <a:gd name="connsiteY4" fmla="*/ 510984 h 1046233"/>
              <a:gd name="connsiteX5" fmla="*/ 0 w 1070498"/>
              <a:gd name="connsiteY5" fmla="*/ 0 h 104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98" h="1046233">
                <a:moveTo>
                  <a:pt x="0" y="0"/>
                </a:moveTo>
                <a:lnTo>
                  <a:pt x="1070498" y="0"/>
                </a:lnTo>
                <a:lnTo>
                  <a:pt x="1070498" y="510984"/>
                </a:lnTo>
                <a:cubicBezTo>
                  <a:pt x="1070498" y="806594"/>
                  <a:pt x="830859" y="1046233"/>
                  <a:pt x="535249" y="1046233"/>
                </a:cubicBezTo>
                <a:cubicBezTo>
                  <a:pt x="239639" y="1046233"/>
                  <a:pt x="0" y="806594"/>
                  <a:pt x="0" y="510984"/>
                </a:cubicBez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5" name="TextBox 24">
            <a:extLst>
              <a:ext uri="{FF2B5EF4-FFF2-40B4-BE49-F238E27FC236}">
                <a16:creationId xmlns:a16="http://schemas.microsoft.com/office/drawing/2014/main" id="{995C98A5-78E4-58A4-2495-BB7F32B245B2}"/>
              </a:ext>
            </a:extLst>
          </p:cNvPr>
          <p:cNvSpPr txBox="1"/>
          <p:nvPr/>
        </p:nvSpPr>
        <p:spPr>
          <a:xfrm>
            <a:off x="364602" y="60163"/>
            <a:ext cx="10319439" cy="1323439"/>
          </a:xfrm>
          <a:prstGeom prst="rect">
            <a:avLst/>
          </a:prstGeom>
          <a:noFill/>
        </p:spPr>
        <p:txBody>
          <a:bodyPr wrap="square">
            <a:spAutoFit/>
          </a:bodyPr>
          <a:lstStyle/>
          <a:p>
            <a:r>
              <a:rPr lang="en-IN" sz="4000" b="1" dirty="0">
                <a:solidFill>
                  <a:schemeClr val="accent1"/>
                </a:solidFill>
                <a:latin typeface="Montserrat" pitchFamily="2" charset="0"/>
              </a:rPr>
              <a:t>Indigenous Perspectives, Technology </a:t>
            </a:r>
            <a:r>
              <a:rPr lang="en-IN" sz="4000" b="1" dirty="0">
                <a:solidFill>
                  <a:schemeClr val="accent2"/>
                </a:solidFill>
                <a:latin typeface="Montserrat" pitchFamily="2" charset="0"/>
              </a:rPr>
              <a:t>and</a:t>
            </a:r>
            <a:r>
              <a:rPr lang="en-IN" sz="4000" b="1" dirty="0">
                <a:solidFill>
                  <a:schemeClr val="accent1"/>
                </a:solidFill>
                <a:latin typeface="Montserrat" pitchFamily="2" charset="0"/>
              </a:rPr>
              <a:t> Other Aspects of Child’s </a:t>
            </a:r>
            <a:r>
              <a:rPr lang="en-IN" sz="4000" b="1" dirty="0">
                <a:solidFill>
                  <a:schemeClr val="accent2"/>
                </a:solidFill>
                <a:latin typeface="Montserrat" pitchFamily="2" charset="0"/>
              </a:rPr>
              <a:t>Play</a:t>
            </a:r>
            <a:endParaRPr lang="en-IN" sz="4000" b="1" i="0" dirty="0">
              <a:solidFill>
                <a:schemeClr val="accent2"/>
              </a:solidFill>
              <a:effectLst/>
              <a:latin typeface="Montserrat" pitchFamily="2" charset="0"/>
            </a:endParaRPr>
          </a:p>
        </p:txBody>
      </p:sp>
      <p:pic>
        <p:nvPicPr>
          <p:cNvPr id="2" name="Picture 1" descr="Multicultural girls hugging">
            <a:extLst>
              <a:ext uri="{FF2B5EF4-FFF2-40B4-BE49-F238E27FC236}">
                <a16:creationId xmlns:a16="http://schemas.microsoft.com/office/drawing/2014/main" id="{5F92153C-FDC4-5479-63C6-A06F8467D7AC}"/>
              </a:ext>
            </a:extLst>
          </p:cNvPr>
          <p:cNvPicPr>
            <a:picLocks noChangeAspect="1"/>
          </p:cNvPicPr>
          <p:nvPr/>
        </p:nvPicPr>
        <p:blipFill>
          <a:blip r:embed="rId2">
            <a:extLst>
              <a:ext uri="{28A0092B-C50C-407E-A947-70E740481C1C}">
                <a14:useLocalDpi xmlns:a14="http://schemas.microsoft.com/office/drawing/2010/main" val="0"/>
              </a:ext>
            </a:extLst>
          </a:blip>
          <a:srcRect t="50" b="50"/>
          <a:stretch/>
        </p:blipFill>
        <p:spPr>
          <a:xfrm>
            <a:off x="6692096" y="3752450"/>
            <a:ext cx="4455697" cy="2970465"/>
          </a:xfrm>
          <a:prstGeom prst="roundRect">
            <a:avLst>
              <a:gd name="adj" fmla="val 12368"/>
            </a:avLst>
          </a:prstGeom>
          <a:ln w="38100">
            <a:solidFill>
              <a:schemeClr val="bg1"/>
            </a:solidFill>
          </a:ln>
          <a:effectLst>
            <a:outerShdw blurRad="63500" sx="102000" sy="102000" algn="ctr" rotWithShape="0">
              <a:prstClr val="black">
                <a:alpha val="10000"/>
              </a:prstClr>
            </a:outerShdw>
          </a:effectLst>
        </p:spPr>
      </p:pic>
      <p:pic>
        <p:nvPicPr>
          <p:cNvPr id="3" name="Picture 2" descr="Children in classroom">
            <a:extLst>
              <a:ext uri="{FF2B5EF4-FFF2-40B4-BE49-F238E27FC236}">
                <a16:creationId xmlns:a16="http://schemas.microsoft.com/office/drawing/2014/main" id="{7310E872-0DA9-608D-D0D5-88BEB6A96E90}"/>
              </a:ext>
            </a:extLst>
          </p:cNvPr>
          <p:cNvPicPr>
            <a:picLocks noChangeAspect="1"/>
          </p:cNvPicPr>
          <p:nvPr/>
        </p:nvPicPr>
        <p:blipFill>
          <a:blip r:embed="rId3">
            <a:extLst>
              <a:ext uri="{28A0092B-C50C-407E-A947-70E740481C1C}">
                <a14:useLocalDpi xmlns:a14="http://schemas.microsoft.com/office/drawing/2010/main" val="0"/>
              </a:ext>
            </a:extLst>
          </a:blip>
          <a:srcRect t="20" b="20"/>
          <a:stretch/>
        </p:blipFill>
        <p:spPr>
          <a:xfrm>
            <a:off x="7641320" y="1400176"/>
            <a:ext cx="4455697" cy="2967734"/>
          </a:xfrm>
          <a:prstGeom prst="roundRect">
            <a:avLst>
              <a:gd name="adj" fmla="val 9979"/>
            </a:avLst>
          </a:prstGeom>
          <a:ln w="38100">
            <a:solidFill>
              <a:schemeClr val="bg1"/>
            </a:solidFill>
          </a:ln>
          <a:effectLst>
            <a:outerShdw blurRad="63500" sx="102000" sy="102000" algn="ctr" rotWithShape="0">
              <a:prstClr val="black">
                <a:alpha val="10000"/>
              </a:prstClr>
            </a:outerShdw>
          </a:effectLst>
        </p:spPr>
      </p:pic>
      <p:sp>
        <p:nvSpPr>
          <p:cNvPr id="4" name="TextBox 3">
            <a:extLst>
              <a:ext uri="{FF2B5EF4-FFF2-40B4-BE49-F238E27FC236}">
                <a16:creationId xmlns:a16="http://schemas.microsoft.com/office/drawing/2014/main" id="{6021BCAA-CAE2-A98E-4B0D-A887E11A7408}"/>
              </a:ext>
            </a:extLst>
          </p:cNvPr>
          <p:cNvSpPr txBox="1"/>
          <p:nvPr/>
        </p:nvSpPr>
        <p:spPr>
          <a:xfrm>
            <a:off x="223431" y="1334299"/>
            <a:ext cx="6658632" cy="5421933"/>
          </a:xfrm>
          <a:prstGeom prst="rect">
            <a:avLst/>
          </a:prstGeom>
          <a:noFill/>
        </p:spPr>
        <p:txBody>
          <a:bodyPr wrap="square" rtlCol="0">
            <a:spAutoFit/>
          </a:bodyPr>
          <a:lstStyle/>
          <a:p>
            <a:pPr lvl="0" eaLnBrk="0" fontAlgn="base" hangingPunct="0">
              <a:lnSpc>
                <a:spcPct val="150000"/>
              </a:lnSpc>
              <a:spcBef>
                <a:spcPct val="0"/>
              </a:spcBef>
              <a:spcAft>
                <a:spcPct val="0"/>
              </a:spcAft>
              <a:buFontTx/>
              <a:buChar char="•"/>
            </a:pPr>
            <a:r>
              <a:rPr lang="en-US" altLang="en-US" sz="2600" dirty="0">
                <a:latin typeface="Times New Roman" panose="02020603050405020304" pitchFamily="18" charset="0"/>
                <a:cs typeface="Times New Roman" panose="02020603050405020304" pitchFamily="18" charset="0"/>
              </a:rPr>
              <a:t> Inclusive play ensures all children can participate regardless of ability or background &amp; recognizes diverse learning styles and strengths </a:t>
            </a:r>
          </a:p>
          <a:p>
            <a:pPr lvl="0" eaLnBrk="0" fontAlgn="base" hangingPunct="0">
              <a:lnSpc>
                <a:spcPct val="150000"/>
              </a:lnSpc>
              <a:spcBef>
                <a:spcPct val="0"/>
              </a:spcBef>
              <a:spcAft>
                <a:spcPct val="0"/>
              </a:spcAft>
              <a:buFontTx/>
              <a:buChar char="•"/>
            </a:pPr>
            <a:r>
              <a:rPr lang="en-US" altLang="en-US" sz="2600" dirty="0">
                <a:latin typeface="Times New Roman" panose="02020603050405020304" pitchFamily="18" charset="0"/>
                <a:cs typeface="Times New Roman" panose="02020603050405020304" pitchFamily="18" charset="0"/>
              </a:rPr>
              <a:t> Indigenous perspectives emphasize connection, community, and holistic learning </a:t>
            </a:r>
          </a:p>
          <a:p>
            <a:pPr lvl="0" eaLnBrk="0" fontAlgn="base" hangingPunct="0">
              <a:lnSpc>
                <a:spcPct val="150000"/>
              </a:lnSpc>
              <a:spcBef>
                <a:spcPct val="0"/>
              </a:spcBef>
              <a:spcAft>
                <a:spcPct val="0"/>
              </a:spcAft>
              <a:buFontTx/>
              <a:buChar char="•"/>
            </a:pPr>
            <a:r>
              <a:rPr lang="en-US" altLang="en-US" sz="2600" dirty="0">
                <a:latin typeface="Times New Roman" panose="02020603050405020304" pitchFamily="18" charset="0"/>
                <a:cs typeface="Times New Roman" panose="02020603050405020304" pitchFamily="18" charset="0"/>
              </a:rPr>
              <a:t> Technology can support learning when used intentionally and appropriately </a:t>
            </a:r>
          </a:p>
          <a:p>
            <a:pPr lvl="0" eaLnBrk="0" fontAlgn="base" hangingPunct="0">
              <a:lnSpc>
                <a:spcPct val="150000"/>
              </a:lnSpc>
              <a:spcBef>
                <a:spcPct val="0"/>
              </a:spcBef>
              <a:spcAft>
                <a:spcPct val="0"/>
              </a:spcAft>
              <a:buFontTx/>
              <a:buChar char="•"/>
            </a:pPr>
            <a:r>
              <a:rPr lang="en-US" altLang="en-US" sz="2600" dirty="0">
                <a:latin typeface="Times New Roman" panose="02020603050405020304" pitchFamily="18" charset="0"/>
                <a:cs typeface="Times New Roman" panose="02020603050405020304" pitchFamily="18" charset="0"/>
              </a:rPr>
              <a:t> Educators must create equitable, accessible, and culturally responsive environments </a:t>
            </a:r>
          </a:p>
        </p:txBody>
      </p:sp>
    </p:spTree>
    <p:extLst>
      <p:ext uri="{BB962C8B-B14F-4D97-AF65-F5344CB8AC3E}">
        <p14:creationId xmlns:p14="http://schemas.microsoft.com/office/powerpoint/2010/main" val="121410424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a="http://schemas.openxmlformats.org/drawingml/2006/main" name="Office Theme">
  <a:themeElements>
    <a:clrScheme name="Custom 59">
      <a:dk1>
        <a:sysClr val="windowText" lastClr="000000"/>
      </a:dk1>
      <a:lt1>
        <a:sysClr val="window" lastClr="FFFFFF"/>
      </a:lt1>
      <a:dk2>
        <a:srgbClr val="44546A"/>
      </a:dk2>
      <a:lt2>
        <a:srgbClr val="E7E6E6"/>
      </a:lt2>
      <a:accent1>
        <a:srgbClr val="0099CB"/>
      </a:accent1>
      <a:accent2>
        <a:srgbClr val="FEBA28"/>
      </a:accent2>
      <a:accent3>
        <a:srgbClr val="C6B984"/>
      </a:accent3>
      <a:accent4>
        <a:srgbClr val="5CA4A2"/>
      </a:accent4>
      <a:accent5>
        <a:srgbClr val="5B9BD5"/>
      </a:accent5>
      <a:accent6>
        <a:srgbClr val="9F5571"/>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1024</Words>
  <Application>Microsoft Office PowerPoint</Application>
  <PresentationFormat>Widescreen</PresentationFormat>
  <Paragraphs>87</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Monstrat</vt:lpstr>
      <vt:lpstr>Montserrat</vt:lpstr>
      <vt:lpstr>Script MT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 &amp; EarlyChildhood Education-UBC</dc:title>
  <dc:creator>Karen Orman</dc:creator>
  <cp:lastModifiedBy>Karen Orman</cp:lastModifiedBy>
  <cp:revision>38</cp:revision>
  <dcterms:created xsi:type="dcterms:W3CDTF">2023-07-21T13:44:19Z</dcterms:created>
  <dcterms:modified xsi:type="dcterms:W3CDTF">2026-04-09T01:48:36Z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2098923</vt:lpwstr>
  </property>
  <property fmtid="{D5CDD505-2E9C-101B-9397-08002B2CF9AE}" pid="3" name="NXPowerLiteSettings">
    <vt:lpwstr>E700052003A000</vt:lpwstr>
  </property>
  <property fmtid="{D5CDD505-2E9C-101B-9397-08002B2CF9AE}" pid="4" name="NXPowerLiteVersion">
    <vt:lpwstr>D9.1.4</vt:lpwstr>
  </property>
</Properties>
</file>